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6" r:id="rId5"/>
    <p:sldMasterId id="2147483710" r:id="rId6"/>
    <p:sldMasterId id="2147483741" r:id="rId7"/>
  </p:sldMasterIdLst>
  <p:notesMasterIdLst>
    <p:notesMasterId r:id="rId38"/>
  </p:notesMasterIdLst>
  <p:handoutMasterIdLst>
    <p:handoutMasterId r:id="rId39"/>
  </p:handoutMasterIdLst>
  <p:sldIdLst>
    <p:sldId id="263" r:id="rId8"/>
    <p:sldId id="343" r:id="rId9"/>
    <p:sldId id="353" r:id="rId10"/>
    <p:sldId id="345" r:id="rId11"/>
    <p:sldId id="354" r:id="rId12"/>
    <p:sldId id="346" r:id="rId13"/>
    <p:sldId id="355" r:id="rId14"/>
    <p:sldId id="356" r:id="rId15"/>
    <p:sldId id="357" r:id="rId16"/>
    <p:sldId id="342" r:id="rId17"/>
    <p:sldId id="359" r:id="rId18"/>
    <p:sldId id="347" r:id="rId19"/>
    <p:sldId id="361" r:id="rId20"/>
    <p:sldId id="348" r:id="rId21"/>
    <p:sldId id="360" r:id="rId22"/>
    <p:sldId id="362" r:id="rId23"/>
    <p:sldId id="373" r:id="rId24"/>
    <p:sldId id="363" r:id="rId25"/>
    <p:sldId id="364" r:id="rId26"/>
    <p:sldId id="365" r:id="rId27"/>
    <p:sldId id="372" r:id="rId28"/>
    <p:sldId id="358" r:id="rId29"/>
    <p:sldId id="366" r:id="rId30"/>
    <p:sldId id="367" r:id="rId31"/>
    <p:sldId id="368" r:id="rId32"/>
    <p:sldId id="369" r:id="rId33"/>
    <p:sldId id="370" r:id="rId34"/>
    <p:sldId id="371" r:id="rId35"/>
    <p:sldId id="351" r:id="rId36"/>
    <p:sldId id="374"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D22730"/>
    <a:srgbClr val="404040"/>
    <a:srgbClr val="2C5697"/>
    <a:srgbClr val="101820"/>
    <a:srgbClr val="407EC9"/>
    <a:srgbClr val="003B71"/>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804" autoAdjust="0"/>
  </p:normalViewPr>
  <p:slideViewPr>
    <p:cSldViewPr snapToGrid="0" snapToObjects="1">
      <p:cViewPr varScale="1">
        <p:scale>
          <a:sx n="127" d="100"/>
          <a:sy n="127" d="100"/>
        </p:scale>
        <p:origin x="762" y="108"/>
      </p:cViewPr>
      <p:guideLst/>
    </p:cSldViewPr>
  </p:slideViewPr>
  <p:notesTextViewPr>
    <p:cViewPr>
      <p:scale>
        <a:sx n="1" d="1"/>
        <a:sy n="1" d="1"/>
      </p:scale>
      <p:origin x="0" y="0"/>
    </p:cViewPr>
  </p:notesTextViewPr>
  <p:notesViewPr>
    <p:cSldViewPr snapToGrid="0" snapToObjects="1">
      <p:cViewPr varScale="1">
        <p:scale>
          <a:sx n="103" d="100"/>
          <a:sy n="103" d="100"/>
        </p:scale>
        <p:origin x="26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D9A61-1C9F-6E4E-AEE9-F27E22837A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CC5EB9-E574-1340-B034-026C120047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73C486-5552-744D-A59E-EC7825D0B351}" type="datetimeFigureOut">
              <a:rPr lang="en-US" smtClean="0"/>
              <a:t>1/10/2025</a:t>
            </a:fld>
            <a:endParaRPr lang="en-US"/>
          </a:p>
        </p:txBody>
      </p:sp>
      <p:sp>
        <p:nvSpPr>
          <p:cNvPr id="4" name="Footer Placeholder 3">
            <a:extLst>
              <a:ext uri="{FF2B5EF4-FFF2-40B4-BE49-F238E27FC236}">
                <a16:creationId xmlns:a16="http://schemas.microsoft.com/office/drawing/2014/main" id="{83982052-7199-1A45-8B33-C7C34817E8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565A8B-1FE4-EB44-9BE4-DC496667DD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2745DC-CFC3-3845-850E-BEAB880BE03F}" type="slidenum">
              <a:rPr lang="en-US" smtClean="0"/>
              <a:t>‹#›</a:t>
            </a:fld>
            <a:endParaRPr lang="en-US"/>
          </a:p>
        </p:txBody>
      </p:sp>
    </p:spTree>
    <p:extLst>
      <p:ext uri="{BB962C8B-B14F-4D97-AF65-F5344CB8AC3E}">
        <p14:creationId xmlns:p14="http://schemas.microsoft.com/office/powerpoint/2010/main" val="1527147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3C22F-9A9B-E24A-BD65-1C223802514E}"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1926E-2D21-9446-A03B-3C676C357854}" type="slidenum">
              <a:rPr lang="en-US" smtClean="0"/>
              <a:t>‹#›</a:t>
            </a:fld>
            <a:endParaRPr lang="en-US"/>
          </a:p>
        </p:txBody>
      </p:sp>
    </p:spTree>
    <p:extLst>
      <p:ext uri="{BB962C8B-B14F-4D97-AF65-F5344CB8AC3E}">
        <p14:creationId xmlns:p14="http://schemas.microsoft.com/office/powerpoint/2010/main" val="75899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Luke Withrow. I am the WebEOC developer for North Carolina emergency management. And today, you are here to learn about how we built an Event Reporting and CAD board into WebEOC. </a:t>
            </a:r>
          </a:p>
        </p:txBody>
      </p:sp>
      <p:sp>
        <p:nvSpPr>
          <p:cNvPr id="4" name="Slide Number Placeholder 3"/>
          <p:cNvSpPr>
            <a:spLocks noGrp="1"/>
          </p:cNvSpPr>
          <p:nvPr>
            <p:ph type="sldNum" sz="quarter" idx="5"/>
          </p:nvPr>
        </p:nvSpPr>
        <p:spPr/>
        <p:txBody>
          <a:bodyPr/>
          <a:lstStyle/>
          <a:p>
            <a:fld id="{2001926E-2D21-9446-A03B-3C676C357854}" type="slidenum">
              <a:rPr lang="en-US" smtClean="0"/>
              <a:t>1</a:t>
            </a:fld>
            <a:endParaRPr lang="en-US"/>
          </a:p>
        </p:txBody>
      </p:sp>
    </p:spTree>
    <p:extLst>
      <p:ext uri="{BB962C8B-B14F-4D97-AF65-F5344CB8AC3E}">
        <p14:creationId xmlns:p14="http://schemas.microsoft.com/office/powerpoint/2010/main" val="4151000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D65B-01A7-7DDB-F4F9-6C9C7CDDC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FCB8B-9AF6-F088-7D8A-A169DFA76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DD0BE-983D-E9D3-2864-631D1FA1A2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started with a relatively simple Input View. It had fields for the location, status, priority, event type, description, and a few other fields. But some of these core components would prove to be a lot more complex. Our first task was to make the location input work really well.</a:t>
            </a:r>
          </a:p>
        </p:txBody>
      </p:sp>
      <p:sp>
        <p:nvSpPr>
          <p:cNvPr id="4" name="Slide Number Placeholder 3">
            <a:extLst>
              <a:ext uri="{FF2B5EF4-FFF2-40B4-BE49-F238E27FC236}">
                <a16:creationId xmlns:a16="http://schemas.microsoft.com/office/drawing/2014/main" id="{5E1ADE04-CA75-A94F-3957-39A9F82487E9}"/>
              </a:ext>
            </a:extLst>
          </p:cNvPr>
          <p:cNvSpPr>
            <a:spLocks noGrp="1"/>
          </p:cNvSpPr>
          <p:nvPr>
            <p:ph type="sldNum" sz="quarter" idx="5"/>
          </p:nvPr>
        </p:nvSpPr>
        <p:spPr/>
        <p:txBody>
          <a:bodyPr/>
          <a:lstStyle/>
          <a:p>
            <a:fld id="{2001926E-2D21-9446-A03B-3C676C357854}" type="slidenum">
              <a:rPr lang="en-US" smtClean="0"/>
              <a:t>10</a:t>
            </a:fld>
            <a:endParaRPr lang="en-US"/>
          </a:p>
        </p:txBody>
      </p:sp>
    </p:spTree>
    <p:extLst>
      <p:ext uri="{BB962C8B-B14F-4D97-AF65-F5344CB8AC3E}">
        <p14:creationId xmlns:p14="http://schemas.microsoft.com/office/powerpoint/2010/main" val="1931056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9C9E-C08C-F31E-B844-21673F1F0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3AFD7-DDF5-897A-7D54-E2EE5B4EA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95C7C-EC55-1606-365F-ED3A0C3978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those 65 requirements, about 20% had to do with mapping. They needed to be able to look up locations based on an address, cross streets, a point of interest, Decimal Degree Minutes, Degrees Minutes Seconds, Lat/Long, and USNG coordinates. They needed to have a list of all 5000+ mile markers in the state, with codes to make them easily to look up. They wanted to use your phone’s GPS to pinpoint your location. And they wanted to reverse-geocode coordinates into an address. And finally, they wanted to be able to drag a map dynamically to mark the exact location of an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lot of these requirements were met by using the Google Places and Google Maps APIs. These were difficult to set up, because Google wanted a credit card, and we (the state) hate to use credit cards. But once it was set up, we were able to use Google Places to lookup almost all of those different address types. It returns a JSON object with the city, state, zip, county, </a:t>
            </a:r>
            <a:r>
              <a:rPr lang="en-US" dirty="0" err="1"/>
              <a:t>lat</a:t>
            </a:r>
            <a:r>
              <a:rPr lang="en-US" dirty="0"/>
              <a:t>, long, street address, and location name. We could pass it </a:t>
            </a:r>
            <a:r>
              <a:rPr lang="en-US" dirty="0" err="1"/>
              <a:t>lat</a:t>
            </a:r>
            <a:r>
              <a:rPr lang="en-US" dirty="0"/>
              <a:t>/long to reverse geocode.  The only thing Google Places couldn’t do was the mile markers, but luckily we have a good relationship with NCDOT, so we were able to load those (along with their </a:t>
            </a:r>
            <a:r>
              <a:rPr lang="en-US" dirty="0" err="1"/>
              <a:t>lat</a:t>
            </a:r>
            <a:r>
              <a:rPr lang="en-US" dirty="0"/>
              <a:t>/long coordinates) into another board and connect to it with </a:t>
            </a:r>
            <a:r>
              <a:rPr lang="en-US" dirty="0" err="1"/>
              <a:t>boardscript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Users can start to type in a location, Google Places will suggest results (bounded by a rectangle around NC). When they select one, it automatically populates the city, state, zip, and county.</a:t>
            </a:r>
          </a:p>
        </p:txBody>
      </p:sp>
      <p:sp>
        <p:nvSpPr>
          <p:cNvPr id="4" name="Slide Number Placeholder 3">
            <a:extLst>
              <a:ext uri="{FF2B5EF4-FFF2-40B4-BE49-F238E27FC236}">
                <a16:creationId xmlns:a16="http://schemas.microsoft.com/office/drawing/2014/main" id="{82E768EE-598B-A2B3-1070-00AC84F9B800}"/>
              </a:ext>
            </a:extLst>
          </p:cNvPr>
          <p:cNvSpPr>
            <a:spLocks noGrp="1"/>
          </p:cNvSpPr>
          <p:nvPr>
            <p:ph type="sldNum" sz="quarter" idx="5"/>
          </p:nvPr>
        </p:nvSpPr>
        <p:spPr/>
        <p:txBody>
          <a:bodyPr/>
          <a:lstStyle/>
          <a:p>
            <a:fld id="{2001926E-2D21-9446-A03B-3C676C357854}" type="slidenum">
              <a:rPr lang="en-US" smtClean="0"/>
              <a:t>11</a:t>
            </a:fld>
            <a:endParaRPr lang="en-US"/>
          </a:p>
        </p:txBody>
      </p:sp>
    </p:spTree>
    <p:extLst>
      <p:ext uri="{BB962C8B-B14F-4D97-AF65-F5344CB8AC3E}">
        <p14:creationId xmlns:p14="http://schemas.microsoft.com/office/powerpoint/2010/main" val="1691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5D8A-27E1-0D3A-9549-FCA060866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42806-E903-BC66-881D-6E3265EB2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E80C1-84A0-83C6-0F17-DD1ECA0E32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Dark background slide with heading and text</a:t>
            </a:r>
          </a:p>
        </p:txBody>
      </p:sp>
      <p:sp>
        <p:nvSpPr>
          <p:cNvPr id="4" name="Slide Number Placeholder 3">
            <a:extLst>
              <a:ext uri="{FF2B5EF4-FFF2-40B4-BE49-F238E27FC236}">
                <a16:creationId xmlns:a16="http://schemas.microsoft.com/office/drawing/2014/main" id="{6F51D7A1-2F00-EA18-B265-AD27D952B3F2}"/>
              </a:ext>
            </a:extLst>
          </p:cNvPr>
          <p:cNvSpPr>
            <a:spLocks noGrp="1"/>
          </p:cNvSpPr>
          <p:nvPr>
            <p:ph type="sldNum" sz="quarter" idx="5"/>
          </p:nvPr>
        </p:nvSpPr>
        <p:spPr/>
        <p:txBody>
          <a:bodyPr/>
          <a:lstStyle/>
          <a:p>
            <a:fld id="{2001926E-2D21-9446-A03B-3C676C357854}" type="slidenum">
              <a:rPr lang="en-US" smtClean="0"/>
              <a:t>12</a:t>
            </a:fld>
            <a:endParaRPr lang="en-US"/>
          </a:p>
        </p:txBody>
      </p:sp>
    </p:spTree>
    <p:extLst>
      <p:ext uri="{BB962C8B-B14F-4D97-AF65-F5344CB8AC3E}">
        <p14:creationId xmlns:p14="http://schemas.microsoft.com/office/powerpoint/2010/main" val="328826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2DDC1-382D-9A9B-6D0C-3CD6D919D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78FD6-AE67-9A6B-7DEE-B369E118E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FB3C8-E906-01C8-77E3-C08553D7F4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could find the county for our addresses, we needed a tool to look up the various jurisdictions for each county. We built this as a separate board, since we knew we might need to use this again in other parts of WebEOC in the future. This was a really simple board…</a:t>
            </a:r>
          </a:p>
        </p:txBody>
      </p:sp>
      <p:sp>
        <p:nvSpPr>
          <p:cNvPr id="4" name="Slide Number Placeholder 3">
            <a:extLst>
              <a:ext uri="{FF2B5EF4-FFF2-40B4-BE49-F238E27FC236}">
                <a16:creationId xmlns:a16="http://schemas.microsoft.com/office/drawing/2014/main" id="{7174C954-1549-20DB-C0C0-AED40E0DFBF1}"/>
              </a:ext>
            </a:extLst>
          </p:cNvPr>
          <p:cNvSpPr>
            <a:spLocks noGrp="1"/>
          </p:cNvSpPr>
          <p:nvPr>
            <p:ph type="sldNum" sz="quarter" idx="5"/>
          </p:nvPr>
        </p:nvSpPr>
        <p:spPr/>
        <p:txBody>
          <a:bodyPr/>
          <a:lstStyle/>
          <a:p>
            <a:fld id="{2001926E-2D21-9446-A03B-3C676C357854}" type="slidenum">
              <a:rPr lang="en-US" smtClean="0"/>
              <a:t>13</a:t>
            </a:fld>
            <a:endParaRPr lang="en-US"/>
          </a:p>
        </p:txBody>
      </p:sp>
    </p:spTree>
    <p:extLst>
      <p:ext uri="{BB962C8B-B14F-4D97-AF65-F5344CB8AC3E}">
        <p14:creationId xmlns:p14="http://schemas.microsoft.com/office/powerpoint/2010/main" val="395299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906DD-F873-E88D-C805-8DAAEF0F8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FD067-9090-E2C8-70FF-133E69559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05D68-33F4-53EE-F51F-25CDF07426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built a nice input tool to let our users build the data themselves. This way, if these jurisdictions ever change, the WebEOC team doesn’t have to update it!</a:t>
            </a:r>
          </a:p>
        </p:txBody>
      </p:sp>
      <p:sp>
        <p:nvSpPr>
          <p:cNvPr id="4" name="Slide Number Placeholder 3">
            <a:extLst>
              <a:ext uri="{FF2B5EF4-FFF2-40B4-BE49-F238E27FC236}">
                <a16:creationId xmlns:a16="http://schemas.microsoft.com/office/drawing/2014/main" id="{D9550660-8707-F87F-6F06-17B2359D24C6}"/>
              </a:ext>
            </a:extLst>
          </p:cNvPr>
          <p:cNvSpPr>
            <a:spLocks noGrp="1"/>
          </p:cNvSpPr>
          <p:nvPr>
            <p:ph type="sldNum" sz="quarter" idx="5"/>
          </p:nvPr>
        </p:nvSpPr>
        <p:spPr/>
        <p:txBody>
          <a:bodyPr/>
          <a:lstStyle/>
          <a:p>
            <a:fld id="{2001926E-2D21-9446-A03B-3C676C357854}" type="slidenum">
              <a:rPr lang="en-US" smtClean="0"/>
              <a:t>14</a:t>
            </a:fld>
            <a:endParaRPr lang="en-US"/>
          </a:p>
        </p:txBody>
      </p:sp>
    </p:spTree>
    <p:extLst>
      <p:ext uri="{BB962C8B-B14F-4D97-AF65-F5344CB8AC3E}">
        <p14:creationId xmlns:p14="http://schemas.microsoft.com/office/powerpoint/2010/main" val="168957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EE68-3563-8BDE-DC56-F3E3D908E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8402A-4A81-F882-336E-CFF2C676B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D8C24-57DB-3D58-AE62-967EE33A50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as soon as you have the county, it populates the Branch, Area, DPR, and other jurisdictions. We’ll come back to this later, when we start talking about who gets notified about an event…</a:t>
            </a:r>
          </a:p>
        </p:txBody>
      </p:sp>
      <p:sp>
        <p:nvSpPr>
          <p:cNvPr id="4" name="Slide Number Placeholder 3">
            <a:extLst>
              <a:ext uri="{FF2B5EF4-FFF2-40B4-BE49-F238E27FC236}">
                <a16:creationId xmlns:a16="http://schemas.microsoft.com/office/drawing/2014/main" id="{47A7B550-B50E-937A-4E2E-4899172505B1}"/>
              </a:ext>
            </a:extLst>
          </p:cNvPr>
          <p:cNvSpPr>
            <a:spLocks noGrp="1"/>
          </p:cNvSpPr>
          <p:nvPr>
            <p:ph type="sldNum" sz="quarter" idx="5"/>
          </p:nvPr>
        </p:nvSpPr>
        <p:spPr/>
        <p:txBody>
          <a:bodyPr/>
          <a:lstStyle/>
          <a:p>
            <a:fld id="{2001926E-2D21-9446-A03B-3C676C357854}" type="slidenum">
              <a:rPr lang="en-US" smtClean="0"/>
              <a:t>15</a:t>
            </a:fld>
            <a:endParaRPr lang="en-US"/>
          </a:p>
        </p:txBody>
      </p:sp>
    </p:spTree>
    <p:extLst>
      <p:ext uri="{BB962C8B-B14F-4D97-AF65-F5344CB8AC3E}">
        <p14:creationId xmlns:p14="http://schemas.microsoft.com/office/powerpoint/2010/main" val="1136127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6FDD-9966-EA7C-BE63-4D2F27784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2162C-8003-BBD8-6A4F-4AB0D741E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9CB23-2084-62E8-4219-3AFD83E2E6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needed to tackle the Notifications piece. We realized that the individual phone numbers and emails should be grouped together, and those groups would need to have user-readable names. We looked into the Ad Hoc Notifications plugin (with the contact manager), but at the time it didn’t meet all of our needs. So we built 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this was a relatively simple board, there was one big challenge: Sometimes, and event would require you to “Contact the On-Call Area Coordinator”. But that depends on the county. So we needed to have different options for a generic group like “On-Call Area Coordinator” and more specific groups like “On-Call Area Coordinator: Western”. We were able to identify all the cases where this was going to be an issue and we wrote code to handle it. Now, when a report said to contact the “On-Call Area Coordinator” it would know to look at the jurisdiction, calculate which group to use, and add that specific group.</a:t>
            </a:r>
          </a:p>
        </p:txBody>
      </p:sp>
      <p:sp>
        <p:nvSpPr>
          <p:cNvPr id="4" name="Slide Number Placeholder 3">
            <a:extLst>
              <a:ext uri="{FF2B5EF4-FFF2-40B4-BE49-F238E27FC236}">
                <a16:creationId xmlns:a16="http://schemas.microsoft.com/office/drawing/2014/main" id="{D6350238-5AA7-FA5B-803A-9B8A88436DD0}"/>
              </a:ext>
            </a:extLst>
          </p:cNvPr>
          <p:cNvSpPr>
            <a:spLocks noGrp="1"/>
          </p:cNvSpPr>
          <p:nvPr>
            <p:ph type="sldNum" sz="quarter" idx="5"/>
          </p:nvPr>
        </p:nvSpPr>
        <p:spPr/>
        <p:txBody>
          <a:bodyPr/>
          <a:lstStyle/>
          <a:p>
            <a:fld id="{2001926E-2D21-9446-A03B-3C676C357854}" type="slidenum">
              <a:rPr lang="en-US" smtClean="0"/>
              <a:t>16</a:t>
            </a:fld>
            <a:endParaRPr lang="en-US"/>
          </a:p>
        </p:txBody>
      </p:sp>
    </p:spTree>
    <p:extLst>
      <p:ext uri="{BB962C8B-B14F-4D97-AF65-F5344CB8AC3E}">
        <p14:creationId xmlns:p14="http://schemas.microsoft.com/office/powerpoint/2010/main" val="69373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8CEA-5F56-C8EB-30C9-05B64AA1E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5D1D9-174A-DD63-9E4C-E3CCDB688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0EC39-07F5-5237-1BE1-5FCF4B4C2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Figuring all of this out was challenging, to say the least. We ran into timing issues in our code, where it would have to wait for one part to finish before moving on to the next step. But we managed to get it all working in the end!</a:t>
            </a:r>
          </a:p>
        </p:txBody>
      </p:sp>
      <p:sp>
        <p:nvSpPr>
          <p:cNvPr id="4" name="Slide Number Placeholder 3">
            <a:extLst>
              <a:ext uri="{FF2B5EF4-FFF2-40B4-BE49-F238E27FC236}">
                <a16:creationId xmlns:a16="http://schemas.microsoft.com/office/drawing/2014/main" id="{656421C0-17DC-1C9D-6A82-4B967B448754}"/>
              </a:ext>
            </a:extLst>
          </p:cNvPr>
          <p:cNvSpPr>
            <a:spLocks noGrp="1"/>
          </p:cNvSpPr>
          <p:nvPr>
            <p:ph type="sldNum" sz="quarter" idx="5"/>
          </p:nvPr>
        </p:nvSpPr>
        <p:spPr/>
        <p:txBody>
          <a:bodyPr/>
          <a:lstStyle/>
          <a:p>
            <a:fld id="{2001926E-2D21-9446-A03B-3C676C357854}" type="slidenum">
              <a:rPr lang="en-US" smtClean="0"/>
              <a:t>17</a:t>
            </a:fld>
            <a:endParaRPr lang="en-US"/>
          </a:p>
        </p:txBody>
      </p:sp>
    </p:spTree>
    <p:extLst>
      <p:ext uri="{BB962C8B-B14F-4D97-AF65-F5344CB8AC3E}">
        <p14:creationId xmlns:p14="http://schemas.microsoft.com/office/powerpoint/2010/main" val="3811886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42D1-28FC-05D7-71E5-61D98A133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BC629-A1F2-2C21-AE6F-165BB1DB4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1DDC6-89DC-368B-B719-ECD914FE3C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could find the county for our addresses, we needed a tool to look up the various jurisdictions for each county. We built this as a separate board, since we knew we might need to use this again in other parts of WebEOC in the future. This was a really simple board…</a:t>
            </a:r>
          </a:p>
        </p:txBody>
      </p:sp>
      <p:sp>
        <p:nvSpPr>
          <p:cNvPr id="4" name="Slide Number Placeholder 3">
            <a:extLst>
              <a:ext uri="{FF2B5EF4-FFF2-40B4-BE49-F238E27FC236}">
                <a16:creationId xmlns:a16="http://schemas.microsoft.com/office/drawing/2014/main" id="{D8291F3F-06E0-511E-7148-24BE67B24259}"/>
              </a:ext>
            </a:extLst>
          </p:cNvPr>
          <p:cNvSpPr>
            <a:spLocks noGrp="1"/>
          </p:cNvSpPr>
          <p:nvPr>
            <p:ph type="sldNum" sz="quarter" idx="5"/>
          </p:nvPr>
        </p:nvSpPr>
        <p:spPr/>
        <p:txBody>
          <a:bodyPr/>
          <a:lstStyle/>
          <a:p>
            <a:fld id="{2001926E-2D21-9446-A03B-3C676C357854}" type="slidenum">
              <a:rPr lang="en-US" smtClean="0"/>
              <a:t>18</a:t>
            </a:fld>
            <a:endParaRPr lang="en-US"/>
          </a:p>
        </p:txBody>
      </p:sp>
    </p:spTree>
    <p:extLst>
      <p:ext uri="{BB962C8B-B14F-4D97-AF65-F5344CB8AC3E}">
        <p14:creationId xmlns:p14="http://schemas.microsoft.com/office/powerpoint/2010/main" val="425265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2E78-ACF5-E34D-6325-910905EFF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26CBD-E665-E251-AF04-DE0242E42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95213-0134-18E5-9C97-FF41D2ED40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we needed to build a tool that would let our users define each of their Event Types (also called Report Types here). Each Event Type had a parent category, a default priority, and different groups who needed to be notified based on the priority.</a:t>
            </a:r>
          </a:p>
        </p:txBody>
      </p:sp>
      <p:sp>
        <p:nvSpPr>
          <p:cNvPr id="4" name="Slide Number Placeholder 3">
            <a:extLst>
              <a:ext uri="{FF2B5EF4-FFF2-40B4-BE49-F238E27FC236}">
                <a16:creationId xmlns:a16="http://schemas.microsoft.com/office/drawing/2014/main" id="{6D8D3AD1-0CF8-D686-60B0-8BA1E3BDB34E}"/>
              </a:ext>
            </a:extLst>
          </p:cNvPr>
          <p:cNvSpPr>
            <a:spLocks noGrp="1"/>
          </p:cNvSpPr>
          <p:nvPr>
            <p:ph type="sldNum" sz="quarter" idx="5"/>
          </p:nvPr>
        </p:nvSpPr>
        <p:spPr/>
        <p:txBody>
          <a:bodyPr/>
          <a:lstStyle/>
          <a:p>
            <a:fld id="{2001926E-2D21-9446-A03B-3C676C357854}" type="slidenum">
              <a:rPr lang="en-US" smtClean="0"/>
              <a:t>19</a:t>
            </a:fld>
            <a:endParaRPr lang="en-US"/>
          </a:p>
        </p:txBody>
      </p:sp>
    </p:spTree>
    <p:extLst>
      <p:ext uri="{BB962C8B-B14F-4D97-AF65-F5344CB8AC3E}">
        <p14:creationId xmlns:p14="http://schemas.microsoft.com/office/powerpoint/2010/main" val="156882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D505-02B9-19B5-7D35-2842C9724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9711E-2701-D24E-C595-14DE93664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CEB037-94A0-2190-33D0-BD70A4FEC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Started working with North Carolina emergency management back in 2021. I come from an it background my degrees is in computer science. And before I joined NCEM I had never once worked in any capacity with an emergency management or Emergency Services organization. So I came to this really, really green. </a:t>
            </a:r>
          </a:p>
        </p:txBody>
      </p:sp>
      <p:sp>
        <p:nvSpPr>
          <p:cNvPr id="4" name="Slide Number Placeholder 3">
            <a:extLst>
              <a:ext uri="{FF2B5EF4-FFF2-40B4-BE49-F238E27FC236}">
                <a16:creationId xmlns:a16="http://schemas.microsoft.com/office/drawing/2014/main" id="{575768B8-3586-14B8-164A-A3C3EDEDD440}"/>
              </a:ext>
            </a:extLst>
          </p:cNvPr>
          <p:cNvSpPr>
            <a:spLocks noGrp="1"/>
          </p:cNvSpPr>
          <p:nvPr>
            <p:ph type="sldNum" sz="quarter" idx="5"/>
          </p:nvPr>
        </p:nvSpPr>
        <p:spPr/>
        <p:txBody>
          <a:bodyPr/>
          <a:lstStyle/>
          <a:p>
            <a:fld id="{2001926E-2D21-9446-A03B-3C676C357854}" type="slidenum">
              <a:rPr lang="en-US" smtClean="0"/>
              <a:t>2</a:t>
            </a:fld>
            <a:endParaRPr lang="en-US"/>
          </a:p>
        </p:txBody>
      </p:sp>
    </p:spTree>
    <p:extLst>
      <p:ext uri="{BB962C8B-B14F-4D97-AF65-F5344CB8AC3E}">
        <p14:creationId xmlns:p14="http://schemas.microsoft.com/office/powerpoint/2010/main" val="13660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5EBCB-24B5-BC97-37CD-B6415C360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524FF-658F-0B02-E988-068952456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0152F-4598-BBFA-6455-A31032E885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Report Type also had two scripts—these help the Watch Analyst figure out what the right priority is for that event, and it lists out (as text) the groups to notify. That part is a bit redundant, since we already capture it above. But it helps to double-check these things, and make sure all the right groups are being added.</a:t>
            </a:r>
          </a:p>
        </p:txBody>
      </p:sp>
      <p:sp>
        <p:nvSpPr>
          <p:cNvPr id="4" name="Slide Number Placeholder 3">
            <a:extLst>
              <a:ext uri="{FF2B5EF4-FFF2-40B4-BE49-F238E27FC236}">
                <a16:creationId xmlns:a16="http://schemas.microsoft.com/office/drawing/2014/main" id="{6CD80F3E-CADF-4A01-565B-0CDB781E1C6E}"/>
              </a:ext>
            </a:extLst>
          </p:cNvPr>
          <p:cNvSpPr>
            <a:spLocks noGrp="1"/>
          </p:cNvSpPr>
          <p:nvPr>
            <p:ph type="sldNum" sz="quarter" idx="5"/>
          </p:nvPr>
        </p:nvSpPr>
        <p:spPr/>
        <p:txBody>
          <a:bodyPr/>
          <a:lstStyle/>
          <a:p>
            <a:fld id="{2001926E-2D21-9446-A03B-3C676C357854}" type="slidenum">
              <a:rPr lang="en-US" smtClean="0"/>
              <a:t>20</a:t>
            </a:fld>
            <a:endParaRPr lang="en-US"/>
          </a:p>
        </p:txBody>
      </p:sp>
    </p:spTree>
    <p:extLst>
      <p:ext uri="{BB962C8B-B14F-4D97-AF65-F5344CB8AC3E}">
        <p14:creationId xmlns:p14="http://schemas.microsoft.com/office/powerpoint/2010/main" val="33478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0646-6C82-2226-450D-291DDDBED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6AF9D-990F-45FA-CA3A-06E00BF5E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2A62F-33F4-4639-C71D-E20309DAD6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Q, the senior developer at Juvare working on this project. These requirements were very complex, and as we progressed, we were often reevaluating them and finding new ways to complicate his life.</a:t>
            </a:r>
          </a:p>
        </p:txBody>
      </p:sp>
      <p:sp>
        <p:nvSpPr>
          <p:cNvPr id="4" name="Slide Number Placeholder 3">
            <a:extLst>
              <a:ext uri="{FF2B5EF4-FFF2-40B4-BE49-F238E27FC236}">
                <a16:creationId xmlns:a16="http://schemas.microsoft.com/office/drawing/2014/main" id="{215BBEAF-2983-49EE-AE77-484412CF180A}"/>
              </a:ext>
            </a:extLst>
          </p:cNvPr>
          <p:cNvSpPr>
            <a:spLocks noGrp="1"/>
          </p:cNvSpPr>
          <p:nvPr>
            <p:ph type="sldNum" sz="quarter" idx="5"/>
          </p:nvPr>
        </p:nvSpPr>
        <p:spPr/>
        <p:txBody>
          <a:bodyPr/>
          <a:lstStyle/>
          <a:p>
            <a:fld id="{2001926E-2D21-9446-A03B-3C676C357854}" type="slidenum">
              <a:rPr lang="en-US" smtClean="0"/>
              <a:t>21</a:t>
            </a:fld>
            <a:endParaRPr lang="en-US"/>
          </a:p>
        </p:txBody>
      </p:sp>
    </p:spTree>
    <p:extLst>
      <p:ext uri="{BB962C8B-B14F-4D97-AF65-F5344CB8AC3E}">
        <p14:creationId xmlns:p14="http://schemas.microsoft.com/office/powerpoint/2010/main" val="1657592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2744F-8C19-E3AD-C63D-E09EBAD10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2978E-5EFC-8ADC-3C1E-2EEF53AE5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19523-4E08-007E-E7D3-A080893EB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end, we had a great system: The board automatically calculates which groups need to be notified about an event based on three data points: The event type(s), the priority, and the jurisdiction. It works with multiple event types, lets the user add and remove groups manually, can reset back to defaults, and event alerts the user if the current list of notification groups doesn’t match what the defaults should be.</a:t>
            </a:r>
          </a:p>
        </p:txBody>
      </p:sp>
      <p:sp>
        <p:nvSpPr>
          <p:cNvPr id="4" name="Slide Number Placeholder 3">
            <a:extLst>
              <a:ext uri="{FF2B5EF4-FFF2-40B4-BE49-F238E27FC236}">
                <a16:creationId xmlns:a16="http://schemas.microsoft.com/office/drawing/2014/main" id="{7DA119D1-A737-D3CD-3FB6-5DE6715E71A2}"/>
              </a:ext>
            </a:extLst>
          </p:cNvPr>
          <p:cNvSpPr>
            <a:spLocks noGrp="1"/>
          </p:cNvSpPr>
          <p:nvPr>
            <p:ph type="sldNum" sz="quarter" idx="5"/>
          </p:nvPr>
        </p:nvSpPr>
        <p:spPr/>
        <p:txBody>
          <a:bodyPr/>
          <a:lstStyle/>
          <a:p>
            <a:fld id="{2001926E-2D21-9446-A03B-3C676C357854}" type="slidenum">
              <a:rPr lang="en-US" smtClean="0"/>
              <a:t>22</a:t>
            </a:fld>
            <a:endParaRPr lang="en-US"/>
          </a:p>
        </p:txBody>
      </p:sp>
    </p:spTree>
    <p:extLst>
      <p:ext uri="{BB962C8B-B14F-4D97-AF65-F5344CB8AC3E}">
        <p14:creationId xmlns:p14="http://schemas.microsoft.com/office/powerpoint/2010/main" val="2119663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01E78-0F1E-3220-BF30-F61D50F10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EAF88-7344-34F2-2A1D-7546F63BC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91E74-7370-D3FA-AE85-F1A04D3955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 who to send the notifications to, let’s look at how we send those messages.</a:t>
            </a:r>
          </a:p>
        </p:txBody>
      </p:sp>
      <p:sp>
        <p:nvSpPr>
          <p:cNvPr id="4" name="Slide Number Placeholder 3">
            <a:extLst>
              <a:ext uri="{FF2B5EF4-FFF2-40B4-BE49-F238E27FC236}">
                <a16:creationId xmlns:a16="http://schemas.microsoft.com/office/drawing/2014/main" id="{5905E9F5-CDFD-BA9B-6B9F-FF65401AEEA0}"/>
              </a:ext>
            </a:extLst>
          </p:cNvPr>
          <p:cNvSpPr>
            <a:spLocks noGrp="1"/>
          </p:cNvSpPr>
          <p:nvPr>
            <p:ph type="sldNum" sz="quarter" idx="5"/>
          </p:nvPr>
        </p:nvSpPr>
        <p:spPr/>
        <p:txBody>
          <a:bodyPr/>
          <a:lstStyle/>
          <a:p>
            <a:fld id="{2001926E-2D21-9446-A03B-3C676C357854}" type="slidenum">
              <a:rPr lang="en-US" smtClean="0"/>
              <a:t>23</a:t>
            </a:fld>
            <a:endParaRPr lang="en-US"/>
          </a:p>
        </p:txBody>
      </p:sp>
    </p:spTree>
    <p:extLst>
      <p:ext uri="{BB962C8B-B14F-4D97-AF65-F5344CB8AC3E}">
        <p14:creationId xmlns:p14="http://schemas.microsoft.com/office/powerpoint/2010/main" val="1001761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3547B-BE50-E1C5-6F52-255835873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0352C-2B57-608B-71C5-CF088AB374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9E7B1-C6FE-B463-0CD7-D803F31E06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the Send Notification button opens this dialog. It copies in all the notification groups, and constructs a default message for them to send. This message format is special; we worked with Active911 to create a custom parser to ensure it can translate this kind of message into an A911 alert. The user can manually add/remove groups to notify here, and they can select whether to send out via email, Active911, or SMS.</a:t>
            </a:r>
          </a:p>
        </p:txBody>
      </p:sp>
      <p:sp>
        <p:nvSpPr>
          <p:cNvPr id="4" name="Slide Number Placeholder 3">
            <a:extLst>
              <a:ext uri="{FF2B5EF4-FFF2-40B4-BE49-F238E27FC236}">
                <a16:creationId xmlns:a16="http://schemas.microsoft.com/office/drawing/2014/main" id="{D704B3B4-3931-2D2C-725B-0214D1077982}"/>
              </a:ext>
            </a:extLst>
          </p:cNvPr>
          <p:cNvSpPr>
            <a:spLocks noGrp="1"/>
          </p:cNvSpPr>
          <p:nvPr>
            <p:ph type="sldNum" sz="quarter" idx="5"/>
          </p:nvPr>
        </p:nvSpPr>
        <p:spPr/>
        <p:txBody>
          <a:bodyPr/>
          <a:lstStyle/>
          <a:p>
            <a:fld id="{2001926E-2D21-9446-A03B-3C676C357854}" type="slidenum">
              <a:rPr lang="en-US" smtClean="0"/>
              <a:t>24</a:t>
            </a:fld>
            <a:endParaRPr lang="en-US"/>
          </a:p>
        </p:txBody>
      </p:sp>
    </p:spTree>
    <p:extLst>
      <p:ext uri="{BB962C8B-B14F-4D97-AF65-F5344CB8AC3E}">
        <p14:creationId xmlns:p14="http://schemas.microsoft.com/office/powerpoint/2010/main" val="170910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A156-BC1C-93AD-6BD9-044EDEA01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746E5-1AD1-1FA2-FDA0-B20734FFD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35C3D-BDF5-269E-7427-E84B25924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can also post an internal note, which will be visible to users with access to this board.</a:t>
            </a:r>
          </a:p>
        </p:txBody>
      </p:sp>
      <p:sp>
        <p:nvSpPr>
          <p:cNvPr id="4" name="Slide Number Placeholder 3">
            <a:extLst>
              <a:ext uri="{FF2B5EF4-FFF2-40B4-BE49-F238E27FC236}">
                <a16:creationId xmlns:a16="http://schemas.microsoft.com/office/drawing/2014/main" id="{3F5B7426-272E-74E0-B9E7-A50B41BE2ACE}"/>
              </a:ext>
            </a:extLst>
          </p:cNvPr>
          <p:cNvSpPr>
            <a:spLocks noGrp="1"/>
          </p:cNvSpPr>
          <p:nvPr>
            <p:ph type="sldNum" sz="quarter" idx="5"/>
          </p:nvPr>
        </p:nvSpPr>
        <p:spPr/>
        <p:txBody>
          <a:bodyPr/>
          <a:lstStyle/>
          <a:p>
            <a:fld id="{2001926E-2D21-9446-A03B-3C676C357854}" type="slidenum">
              <a:rPr lang="en-US" smtClean="0"/>
              <a:t>25</a:t>
            </a:fld>
            <a:endParaRPr lang="en-US"/>
          </a:p>
        </p:txBody>
      </p:sp>
    </p:spTree>
    <p:extLst>
      <p:ext uri="{BB962C8B-B14F-4D97-AF65-F5344CB8AC3E}">
        <p14:creationId xmlns:p14="http://schemas.microsoft.com/office/powerpoint/2010/main" val="164736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C789-E97F-8CCB-929C-3BB755005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D58DE-C17E-7A7E-BA79-F8F91BFE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7058F-04E3-7E2D-2CE7-05E638BF71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can always go in and look at the history of all the notes and notifications for this record.</a:t>
            </a:r>
          </a:p>
        </p:txBody>
      </p:sp>
      <p:sp>
        <p:nvSpPr>
          <p:cNvPr id="4" name="Slide Number Placeholder 3">
            <a:extLst>
              <a:ext uri="{FF2B5EF4-FFF2-40B4-BE49-F238E27FC236}">
                <a16:creationId xmlns:a16="http://schemas.microsoft.com/office/drawing/2014/main" id="{CF1E0C0B-8AF1-F31D-3A78-436001383BDD}"/>
              </a:ext>
            </a:extLst>
          </p:cNvPr>
          <p:cNvSpPr>
            <a:spLocks noGrp="1"/>
          </p:cNvSpPr>
          <p:nvPr>
            <p:ph type="sldNum" sz="quarter" idx="5"/>
          </p:nvPr>
        </p:nvSpPr>
        <p:spPr/>
        <p:txBody>
          <a:bodyPr/>
          <a:lstStyle/>
          <a:p>
            <a:fld id="{2001926E-2D21-9446-A03B-3C676C357854}" type="slidenum">
              <a:rPr lang="en-US" smtClean="0"/>
              <a:t>26</a:t>
            </a:fld>
            <a:endParaRPr lang="en-US"/>
          </a:p>
        </p:txBody>
      </p:sp>
    </p:spTree>
    <p:extLst>
      <p:ext uri="{BB962C8B-B14F-4D97-AF65-F5344CB8AC3E}">
        <p14:creationId xmlns:p14="http://schemas.microsoft.com/office/powerpoint/2010/main" val="2818619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B69D-A86F-D823-D87F-14E1CD89D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11A09-65FD-12F8-1F32-380F46D27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CD36B-F206-E14B-8336-94940A5AE0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piece we built was a record history. This is incredibly valuable for tracking the changes made to the record, and we plan on implementing this on all of our other new boards we build. It tracks every single field, and reports on any changes that are made. It even tracks child records (like attachments)!</a:t>
            </a:r>
          </a:p>
        </p:txBody>
      </p:sp>
      <p:sp>
        <p:nvSpPr>
          <p:cNvPr id="4" name="Slide Number Placeholder 3">
            <a:extLst>
              <a:ext uri="{FF2B5EF4-FFF2-40B4-BE49-F238E27FC236}">
                <a16:creationId xmlns:a16="http://schemas.microsoft.com/office/drawing/2014/main" id="{9DD5DC31-9521-5DDD-07F8-0BB6AE31598B}"/>
              </a:ext>
            </a:extLst>
          </p:cNvPr>
          <p:cNvSpPr>
            <a:spLocks noGrp="1"/>
          </p:cNvSpPr>
          <p:nvPr>
            <p:ph type="sldNum" sz="quarter" idx="5"/>
          </p:nvPr>
        </p:nvSpPr>
        <p:spPr/>
        <p:txBody>
          <a:bodyPr/>
          <a:lstStyle/>
          <a:p>
            <a:fld id="{2001926E-2D21-9446-A03B-3C676C357854}" type="slidenum">
              <a:rPr lang="en-US" smtClean="0"/>
              <a:t>27</a:t>
            </a:fld>
            <a:endParaRPr lang="en-US"/>
          </a:p>
        </p:txBody>
      </p:sp>
    </p:spTree>
    <p:extLst>
      <p:ext uri="{BB962C8B-B14F-4D97-AF65-F5344CB8AC3E}">
        <p14:creationId xmlns:p14="http://schemas.microsoft.com/office/powerpoint/2010/main" val="158055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9CA1-95FA-451F-FD2E-E86E8909B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B6166-F27C-60E5-939A-B21CF7A10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EDC37-E608-4E8A-8F45-CF59DBA9C5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Carla, our WebEOC Administrator. She and Marianne did a lot of the testing, and we’ve been finding edge-cases for the past year. Nothing major, but you know how good users are at breaking things.</a:t>
            </a:r>
          </a:p>
        </p:txBody>
      </p:sp>
      <p:sp>
        <p:nvSpPr>
          <p:cNvPr id="4" name="Slide Number Placeholder 3">
            <a:extLst>
              <a:ext uri="{FF2B5EF4-FFF2-40B4-BE49-F238E27FC236}">
                <a16:creationId xmlns:a16="http://schemas.microsoft.com/office/drawing/2014/main" id="{4CCF2D29-1A0A-952F-70EE-54EDD77B48B8}"/>
              </a:ext>
            </a:extLst>
          </p:cNvPr>
          <p:cNvSpPr>
            <a:spLocks noGrp="1"/>
          </p:cNvSpPr>
          <p:nvPr>
            <p:ph type="sldNum" sz="quarter" idx="5"/>
          </p:nvPr>
        </p:nvSpPr>
        <p:spPr/>
        <p:txBody>
          <a:bodyPr/>
          <a:lstStyle/>
          <a:p>
            <a:fld id="{2001926E-2D21-9446-A03B-3C676C357854}" type="slidenum">
              <a:rPr lang="en-US" smtClean="0"/>
              <a:t>28</a:t>
            </a:fld>
            <a:endParaRPr lang="en-US"/>
          </a:p>
        </p:txBody>
      </p:sp>
    </p:spTree>
    <p:extLst>
      <p:ext uri="{BB962C8B-B14F-4D97-AF65-F5344CB8AC3E}">
        <p14:creationId xmlns:p14="http://schemas.microsoft.com/office/powerpoint/2010/main" val="359741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AAE2A-9126-82B0-4B9F-3251E2851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ED2F4-10BF-A1E6-0E4D-E4450DB87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E0522-885E-FCCD-93EA-FAAE1CA813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list view has some nice features built into it too. We wanted this to be mobile-friendly, so we didn’t want to rely on </a:t>
            </a:r>
            <a:r>
              <a:rPr lang="en-US" dirty="0" err="1"/>
              <a:t>WebEOC’s</a:t>
            </a:r>
            <a:r>
              <a:rPr lang="en-US" dirty="0"/>
              <a:t> default use of tables. Instead, each record gets its own DIV. There are options to sort by different fields, </a:t>
            </a:r>
            <a:r>
              <a:rPr lang="en-US" dirty="0" err="1"/>
              <a:t>filterbuttons</a:t>
            </a:r>
            <a:r>
              <a:rPr lang="en-US" dirty="0"/>
              <a:t> to show and hide records, and a good set of Filter/Search options. We also included icons on records to quickly show whether something was restricted, or had been edited by another position.</a:t>
            </a:r>
          </a:p>
        </p:txBody>
      </p:sp>
      <p:sp>
        <p:nvSpPr>
          <p:cNvPr id="4" name="Slide Number Placeholder 3">
            <a:extLst>
              <a:ext uri="{FF2B5EF4-FFF2-40B4-BE49-F238E27FC236}">
                <a16:creationId xmlns:a16="http://schemas.microsoft.com/office/drawing/2014/main" id="{CBB95F53-4AE3-FE8C-B614-B763107626E0}"/>
              </a:ext>
            </a:extLst>
          </p:cNvPr>
          <p:cNvSpPr>
            <a:spLocks noGrp="1"/>
          </p:cNvSpPr>
          <p:nvPr>
            <p:ph type="sldNum" sz="quarter" idx="5"/>
          </p:nvPr>
        </p:nvSpPr>
        <p:spPr/>
        <p:txBody>
          <a:bodyPr/>
          <a:lstStyle/>
          <a:p>
            <a:fld id="{2001926E-2D21-9446-A03B-3C676C357854}" type="slidenum">
              <a:rPr lang="en-US" smtClean="0"/>
              <a:t>29</a:t>
            </a:fld>
            <a:endParaRPr lang="en-US"/>
          </a:p>
        </p:txBody>
      </p:sp>
    </p:spTree>
    <p:extLst>
      <p:ext uri="{BB962C8B-B14F-4D97-AF65-F5344CB8AC3E}">
        <p14:creationId xmlns:p14="http://schemas.microsoft.com/office/powerpoint/2010/main" val="195620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F5E8B-1CC6-9A1A-3A40-9A32A09BD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F2284-AE0F-E65B-A420-7B4F954BC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17550-04A4-39EE-581D-2FA2D999D2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About a year after I started working with NCEM, they asked me to build a CAD board in WebEOC. I'd been there for about a year when our leadership came to us and said, Luke we need you to build a CAD Board into WebEOC. Of course, I didn't know what that meant, so I did what anybody would do…</a:t>
            </a:r>
          </a:p>
        </p:txBody>
      </p:sp>
      <p:sp>
        <p:nvSpPr>
          <p:cNvPr id="4" name="Slide Number Placeholder 3">
            <a:extLst>
              <a:ext uri="{FF2B5EF4-FFF2-40B4-BE49-F238E27FC236}">
                <a16:creationId xmlns:a16="http://schemas.microsoft.com/office/drawing/2014/main" id="{9D8EAEB9-22D4-E58B-3BF3-704FADA89C3D}"/>
              </a:ext>
            </a:extLst>
          </p:cNvPr>
          <p:cNvSpPr>
            <a:spLocks noGrp="1"/>
          </p:cNvSpPr>
          <p:nvPr>
            <p:ph type="sldNum" sz="quarter" idx="5"/>
          </p:nvPr>
        </p:nvSpPr>
        <p:spPr/>
        <p:txBody>
          <a:bodyPr/>
          <a:lstStyle/>
          <a:p>
            <a:fld id="{2001926E-2D21-9446-A03B-3C676C357854}" type="slidenum">
              <a:rPr lang="en-US" smtClean="0"/>
              <a:t>3</a:t>
            </a:fld>
            <a:endParaRPr lang="en-US"/>
          </a:p>
        </p:txBody>
      </p:sp>
    </p:spTree>
    <p:extLst>
      <p:ext uri="{BB962C8B-B14F-4D97-AF65-F5344CB8AC3E}">
        <p14:creationId xmlns:p14="http://schemas.microsoft.com/office/powerpoint/2010/main" val="155635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9614-DA98-DDBF-7258-996AFF846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5886C-44A8-5A31-A834-41C6C2C9D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5EF09-E4AE-617A-C3BA-18A04C3CA6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Q&amp;A</a:t>
            </a:r>
            <a:endParaRPr lang="en-US" dirty="0"/>
          </a:p>
        </p:txBody>
      </p:sp>
      <p:sp>
        <p:nvSpPr>
          <p:cNvPr id="4" name="Slide Number Placeholder 3">
            <a:extLst>
              <a:ext uri="{FF2B5EF4-FFF2-40B4-BE49-F238E27FC236}">
                <a16:creationId xmlns:a16="http://schemas.microsoft.com/office/drawing/2014/main" id="{BE22C1FC-9872-6C9F-DAD7-4DDA074AEC5C}"/>
              </a:ext>
            </a:extLst>
          </p:cNvPr>
          <p:cNvSpPr>
            <a:spLocks noGrp="1"/>
          </p:cNvSpPr>
          <p:nvPr>
            <p:ph type="sldNum" sz="quarter" idx="5"/>
          </p:nvPr>
        </p:nvSpPr>
        <p:spPr/>
        <p:txBody>
          <a:bodyPr/>
          <a:lstStyle/>
          <a:p>
            <a:fld id="{2001926E-2D21-9446-A03B-3C676C357854}" type="slidenum">
              <a:rPr lang="en-US" smtClean="0"/>
              <a:t>30</a:t>
            </a:fld>
            <a:endParaRPr lang="en-US"/>
          </a:p>
        </p:txBody>
      </p:sp>
    </p:spTree>
    <p:extLst>
      <p:ext uri="{BB962C8B-B14F-4D97-AF65-F5344CB8AC3E}">
        <p14:creationId xmlns:p14="http://schemas.microsoft.com/office/powerpoint/2010/main" val="238577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AC47-1837-94EB-30CB-D7E33848B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FC743-EAE2-8C4F-3D89-CDD8244CD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C141F-CB0E-BBB9-6FEC-FB92975A23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 went to Wikipedia. So, what is a CAD board? CAD stands Computer Aided Dispatch. When you call 911, the 911 operator is going to go to their computer. They're going to take down all the details of the event you’re calling about and the COMPUTER will AID them in DISPATCHING fire, police, or EMS (whatever resources are needed to handle the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bunch of different software platforms out there that 911 operators use for this purpose. At the time, our 24-hour Watch team used one of those platforms. Now, these  platforms are really designed for 911 operations centers. They are designed for cities, counties, municipalities to record details like time and location and event type, then dispatch the appropriate local resources.  Of course, when you're working at the state level, you have a lot of different requirements.</a:t>
            </a:r>
          </a:p>
        </p:txBody>
      </p:sp>
      <p:sp>
        <p:nvSpPr>
          <p:cNvPr id="4" name="Slide Number Placeholder 3">
            <a:extLst>
              <a:ext uri="{FF2B5EF4-FFF2-40B4-BE49-F238E27FC236}">
                <a16:creationId xmlns:a16="http://schemas.microsoft.com/office/drawing/2014/main" id="{7A975451-DE67-C683-D573-34231FBD5C76}"/>
              </a:ext>
            </a:extLst>
          </p:cNvPr>
          <p:cNvSpPr>
            <a:spLocks noGrp="1"/>
          </p:cNvSpPr>
          <p:nvPr>
            <p:ph type="sldNum" sz="quarter" idx="5"/>
          </p:nvPr>
        </p:nvSpPr>
        <p:spPr/>
        <p:txBody>
          <a:bodyPr/>
          <a:lstStyle/>
          <a:p>
            <a:fld id="{2001926E-2D21-9446-A03B-3C676C357854}" type="slidenum">
              <a:rPr lang="en-US" smtClean="0"/>
              <a:t>4</a:t>
            </a:fld>
            <a:endParaRPr lang="en-US"/>
          </a:p>
        </p:txBody>
      </p:sp>
    </p:spTree>
    <p:extLst>
      <p:ext uri="{BB962C8B-B14F-4D97-AF65-F5344CB8AC3E}">
        <p14:creationId xmlns:p14="http://schemas.microsoft.com/office/powerpoint/2010/main" val="159641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4B364-07EB-E386-F21A-D927B1250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D28B9-28C5-D4AF-959D-ABE51AAFF6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A9022-7EBC-D47E-E2E5-46AB586C60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are working at the state level, you have some different requirements than you as a municipality. For example, we aren't going to be dispatching a Police car or fire truck to the scene of an emergency; we might be organizing and dispatching a </a:t>
            </a:r>
            <a:r>
              <a:rPr lang="en-US" dirty="0" err="1"/>
              <a:t>swiftwater</a:t>
            </a:r>
            <a:r>
              <a:rPr lang="en-US" dirty="0"/>
              <a:t> rescue team. You might be alerting nuclear regulatory authorities. You might be contacting various emergency coordinators at the county level or the regional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much as they tried to make this 911 cad system work for them, it just didn't meet all of their needs. The vendor they worked with  didn't want to customize their software for us and we don't want to try and twist our business practices to fit into their mold.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Watch team came to me and said, Luke, we want you to build CAD board in WebEOC. And I said, I don't think that's a good idea. They said, well, we don't care what you think we need you to do it. So I started shadowing our Watch analysts, learning the tools they were using to see what they did (and didn't) do. I watched their workflow, answering calls and taking details. And I started to try and distill: What really is a CAD?</a:t>
            </a:r>
          </a:p>
        </p:txBody>
      </p:sp>
      <p:sp>
        <p:nvSpPr>
          <p:cNvPr id="4" name="Slide Number Placeholder 3">
            <a:extLst>
              <a:ext uri="{FF2B5EF4-FFF2-40B4-BE49-F238E27FC236}">
                <a16:creationId xmlns:a16="http://schemas.microsoft.com/office/drawing/2014/main" id="{ADF3D97F-DB71-8309-37A9-0975A3CA0A0A}"/>
              </a:ext>
            </a:extLst>
          </p:cNvPr>
          <p:cNvSpPr>
            <a:spLocks noGrp="1"/>
          </p:cNvSpPr>
          <p:nvPr>
            <p:ph type="sldNum" sz="quarter" idx="5"/>
          </p:nvPr>
        </p:nvSpPr>
        <p:spPr/>
        <p:txBody>
          <a:bodyPr/>
          <a:lstStyle/>
          <a:p>
            <a:fld id="{2001926E-2D21-9446-A03B-3C676C357854}" type="slidenum">
              <a:rPr lang="en-US" smtClean="0"/>
              <a:t>5</a:t>
            </a:fld>
            <a:endParaRPr lang="en-US"/>
          </a:p>
        </p:txBody>
      </p:sp>
    </p:spTree>
    <p:extLst>
      <p:ext uri="{BB962C8B-B14F-4D97-AF65-F5344CB8AC3E}">
        <p14:creationId xmlns:p14="http://schemas.microsoft.com/office/powerpoint/2010/main" val="281319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D939A-3868-0933-366E-3B45BAE8F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AE2DF-2A8C-D03A-86C9-56C57EBF3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903FA-AE9F-BA11-CAF6-CE36E5F831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way of recording the details about an event that happens at a time in a place. It helps you figure out who needs to be notified about it, who's responding to it, what that response looks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it goes to also depends on the jurisdiction, </a:t>
            </a:r>
            <a:r>
              <a:rPr lang="en-US" dirty="0" err="1"/>
              <a:t>prioirty</a:t>
            </a:r>
            <a:r>
              <a:rPr lang="en-US" dirty="0"/>
              <a:t>, and kind of event.   And of course, they need to be able to update it with notes, Send follow-up Communications, report on things at the end of the year and see how many calls we get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go to thinking, well, you know, we probably could do this inside WebEOC.</a:t>
            </a:r>
          </a:p>
        </p:txBody>
      </p:sp>
      <p:sp>
        <p:nvSpPr>
          <p:cNvPr id="4" name="Slide Number Placeholder 3">
            <a:extLst>
              <a:ext uri="{FF2B5EF4-FFF2-40B4-BE49-F238E27FC236}">
                <a16:creationId xmlns:a16="http://schemas.microsoft.com/office/drawing/2014/main" id="{46C619C5-86AB-4AD1-B59B-F0F3AEC1B49C}"/>
              </a:ext>
            </a:extLst>
          </p:cNvPr>
          <p:cNvSpPr>
            <a:spLocks noGrp="1"/>
          </p:cNvSpPr>
          <p:nvPr>
            <p:ph type="sldNum" sz="quarter" idx="5"/>
          </p:nvPr>
        </p:nvSpPr>
        <p:spPr/>
        <p:txBody>
          <a:bodyPr/>
          <a:lstStyle/>
          <a:p>
            <a:fld id="{2001926E-2D21-9446-A03B-3C676C357854}" type="slidenum">
              <a:rPr lang="en-US" smtClean="0"/>
              <a:t>6</a:t>
            </a:fld>
            <a:endParaRPr lang="en-US"/>
          </a:p>
        </p:txBody>
      </p:sp>
    </p:spTree>
    <p:extLst>
      <p:ext uri="{BB962C8B-B14F-4D97-AF65-F5344CB8AC3E}">
        <p14:creationId xmlns:p14="http://schemas.microsoft.com/office/powerpoint/2010/main" val="1846904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2E51-DFC5-E4A6-9849-833C78192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D6601-4542-DB62-4BF4-F6C2E4547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ED0DB-2427-3627-A406-B565B4730D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what is WebEOC? It's a database that has location tools in it. We can run reports off of. And really, you know, the event type's just kind of a drop-down. Priority is just a drop-down field. If we need to figure out how to send Different kind of message to different groups of people based on the event type and the priority. We could probably do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so we got to work and identify these as being four real components, and how we could implement them in WebEOC.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those four modules in mind, I went back to the team and said, "I think we can do this relatively easily! Let's talk about specific requirements for how these four pieces should work!"</a:t>
            </a:r>
          </a:p>
        </p:txBody>
      </p:sp>
      <p:sp>
        <p:nvSpPr>
          <p:cNvPr id="4" name="Slide Number Placeholder 3">
            <a:extLst>
              <a:ext uri="{FF2B5EF4-FFF2-40B4-BE49-F238E27FC236}">
                <a16:creationId xmlns:a16="http://schemas.microsoft.com/office/drawing/2014/main" id="{6600D20C-2E58-AB26-8052-173D0F6FFC41}"/>
              </a:ext>
            </a:extLst>
          </p:cNvPr>
          <p:cNvSpPr>
            <a:spLocks noGrp="1"/>
          </p:cNvSpPr>
          <p:nvPr>
            <p:ph type="sldNum" sz="quarter" idx="5"/>
          </p:nvPr>
        </p:nvSpPr>
        <p:spPr/>
        <p:txBody>
          <a:bodyPr/>
          <a:lstStyle/>
          <a:p>
            <a:fld id="{2001926E-2D21-9446-A03B-3C676C357854}" type="slidenum">
              <a:rPr lang="en-US" smtClean="0"/>
              <a:t>7</a:t>
            </a:fld>
            <a:endParaRPr lang="en-US"/>
          </a:p>
        </p:txBody>
      </p:sp>
    </p:spTree>
    <p:extLst>
      <p:ext uri="{BB962C8B-B14F-4D97-AF65-F5344CB8AC3E}">
        <p14:creationId xmlns:p14="http://schemas.microsoft.com/office/powerpoint/2010/main" val="321346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AB7D5-A001-88D8-7A0E-928BAA4BA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FD274-6868-DC38-ABE3-0F3CD5624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B646-6D40-5428-8E96-F34E274C79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Amanda. She’s the manager of the 24Hr Watch, and the main client in this project. She gave us a list of about 70 different criteria. And we said, okay, that's great that you have a nice and clear vision for the </a:t>
            </a:r>
            <a:r>
              <a:rPr lang="en-US" dirty="0" err="1"/>
              <a:t>project,we</a:t>
            </a:r>
            <a:r>
              <a:rPr lang="en-US" dirty="0"/>
              <a:t> appreciate that. But we really need to identify what you absolutely have to have this thing do for you to do your job. So Amanda thought on this…</a:t>
            </a:r>
          </a:p>
        </p:txBody>
      </p:sp>
      <p:sp>
        <p:nvSpPr>
          <p:cNvPr id="4" name="Slide Number Placeholder 3">
            <a:extLst>
              <a:ext uri="{FF2B5EF4-FFF2-40B4-BE49-F238E27FC236}">
                <a16:creationId xmlns:a16="http://schemas.microsoft.com/office/drawing/2014/main" id="{5F65FD4C-A8EE-18B0-540E-D090C208D8E3}"/>
              </a:ext>
            </a:extLst>
          </p:cNvPr>
          <p:cNvSpPr>
            <a:spLocks noGrp="1"/>
          </p:cNvSpPr>
          <p:nvPr>
            <p:ph type="sldNum" sz="quarter" idx="5"/>
          </p:nvPr>
        </p:nvSpPr>
        <p:spPr/>
        <p:txBody>
          <a:bodyPr/>
          <a:lstStyle/>
          <a:p>
            <a:fld id="{2001926E-2D21-9446-A03B-3C676C357854}" type="slidenum">
              <a:rPr lang="en-US" smtClean="0"/>
              <a:t>8</a:t>
            </a:fld>
            <a:endParaRPr lang="en-US"/>
          </a:p>
        </p:txBody>
      </p:sp>
    </p:spTree>
    <p:extLst>
      <p:ext uri="{BB962C8B-B14F-4D97-AF65-F5344CB8AC3E}">
        <p14:creationId xmlns:p14="http://schemas.microsoft.com/office/powerpoint/2010/main" val="3935841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2C940-5FD0-0C53-4191-3D2C58D0F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B0F81-D200-65C3-C810-F26E2229D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26653-D206-A923-C70E-800A7F9C34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came back to us with a list of 65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said, “Okay, well, we'll do our best. This is going to take a while, but we’ll work on it.” So we started to work on it; we quickly realized we'd need to build this up piece by piece and look at the dependencies. You can build the input view, that's no problem. We'll need a details view, but we can make that once the rest of it's polished up. But if we're going to send notifications based on the priority, event type, location...Let's build that out first.</a:t>
            </a:r>
          </a:p>
        </p:txBody>
      </p:sp>
      <p:sp>
        <p:nvSpPr>
          <p:cNvPr id="4" name="Slide Number Placeholder 3">
            <a:extLst>
              <a:ext uri="{FF2B5EF4-FFF2-40B4-BE49-F238E27FC236}">
                <a16:creationId xmlns:a16="http://schemas.microsoft.com/office/drawing/2014/main" id="{BF245966-7C75-1E79-10A5-76A9F5D45FD3}"/>
              </a:ext>
            </a:extLst>
          </p:cNvPr>
          <p:cNvSpPr>
            <a:spLocks noGrp="1"/>
          </p:cNvSpPr>
          <p:nvPr>
            <p:ph type="sldNum" sz="quarter" idx="5"/>
          </p:nvPr>
        </p:nvSpPr>
        <p:spPr/>
        <p:txBody>
          <a:bodyPr/>
          <a:lstStyle/>
          <a:p>
            <a:fld id="{2001926E-2D21-9446-A03B-3C676C357854}" type="slidenum">
              <a:rPr lang="en-US" smtClean="0"/>
              <a:t>9</a:t>
            </a:fld>
            <a:endParaRPr lang="en-US"/>
          </a:p>
        </p:txBody>
      </p:sp>
    </p:spTree>
    <p:extLst>
      <p:ext uri="{BB962C8B-B14F-4D97-AF65-F5344CB8AC3E}">
        <p14:creationId xmlns:p14="http://schemas.microsoft.com/office/powerpoint/2010/main" val="226072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FC20-22D3-4C4C-AAB1-BC2EE74F1FC5}"/>
              </a:ext>
            </a:extLst>
          </p:cNvPr>
          <p:cNvSpPr>
            <a:spLocks noGrp="1"/>
          </p:cNvSpPr>
          <p:nvPr>
            <p:ph type="ctrTitle" hasCustomPrompt="1"/>
          </p:nvPr>
        </p:nvSpPr>
        <p:spPr>
          <a:xfrm>
            <a:off x="1266480" y="1156685"/>
            <a:ext cx="7410987" cy="1790700"/>
          </a:xfrm>
          <a:prstGeom prst="rect">
            <a:avLst/>
          </a:prstGeom>
        </p:spPr>
        <p:txBody>
          <a:bodyPr anchor="b"/>
          <a:lstStyle>
            <a:lvl1pPr algn="l">
              <a:lnSpc>
                <a:spcPts val="5300"/>
              </a:lnSpc>
              <a:defRPr sz="6000"/>
            </a:lvl1pPr>
          </a:lstStyle>
          <a:p>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B33298B0-203D-3841-8A49-369D4B620CC4}"/>
              </a:ext>
            </a:extLst>
          </p:cNvPr>
          <p:cNvSpPr>
            <a:spLocks noGrp="1"/>
          </p:cNvSpPr>
          <p:nvPr>
            <p:ph type="subTitle" idx="1"/>
          </p:nvPr>
        </p:nvSpPr>
        <p:spPr>
          <a:xfrm>
            <a:off x="1266480" y="3017235"/>
            <a:ext cx="7410987" cy="1241425"/>
          </a:xfrm>
        </p:spPr>
        <p:txBody>
          <a:bodyPr/>
          <a:lstStyle>
            <a:lvl1pPr marL="0" indent="0" algn="l">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ED871673-F293-1C45-88DC-F92A1F16E51B}"/>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03236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7383-E946-FC40-9049-9F1C5C99C4AF}"/>
              </a:ext>
            </a:extLst>
          </p:cNvPr>
          <p:cNvSpPr>
            <a:spLocks noGrp="1"/>
          </p:cNvSpPr>
          <p:nvPr>
            <p:ph type="ctrTitle" hasCustomPrompt="1"/>
          </p:nvPr>
        </p:nvSpPr>
        <p:spPr>
          <a:xfrm>
            <a:off x="525601" y="1324851"/>
            <a:ext cx="7372350" cy="1790700"/>
          </a:xfrm>
          <a:prstGeom prst="rect">
            <a:avLst/>
          </a:prstGeom>
        </p:spPr>
        <p:txBody>
          <a:bodyPr anchor="b"/>
          <a:lstStyle>
            <a:lvl1pPr algn="l">
              <a:lnSpc>
                <a:spcPts val="5300"/>
              </a:lnSpc>
              <a:defRPr sz="6000">
                <a:solidFill>
                  <a:schemeClr val="bg1"/>
                </a:solidFill>
              </a:defRPr>
            </a:lvl1pPr>
          </a:lstStyle>
          <a:p>
            <a:r>
              <a:rPr lang="en-US" dirty="0"/>
              <a:t>Click to edit</a:t>
            </a:r>
            <a:br>
              <a:rPr lang="en-US" dirty="0"/>
            </a:br>
            <a:r>
              <a:rPr lang="en-US" dirty="0"/>
              <a:t>Master title style</a:t>
            </a:r>
          </a:p>
        </p:txBody>
      </p:sp>
      <p:sp>
        <p:nvSpPr>
          <p:cNvPr id="3" name="Subtitle 2">
            <a:extLst>
              <a:ext uri="{FF2B5EF4-FFF2-40B4-BE49-F238E27FC236}">
                <a16:creationId xmlns:a16="http://schemas.microsoft.com/office/drawing/2014/main" id="{5A84F94B-49D1-7946-97BD-248955B8353B}"/>
              </a:ext>
            </a:extLst>
          </p:cNvPr>
          <p:cNvSpPr>
            <a:spLocks noGrp="1"/>
          </p:cNvSpPr>
          <p:nvPr>
            <p:ph type="subTitle" idx="1"/>
          </p:nvPr>
        </p:nvSpPr>
        <p:spPr>
          <a:xfrm>
            <a:off x="525601" y="3185401"/>
            <a:ext cx="7372350" cy="1241425"/>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lide Number Placeholder 4">
            <a:extLst>
              <a:ext uri="{FF2B5EF4-FFF2-40B4-BE49-F238E27FC236}">
                <a16:creationId xmlns:a16="http://schemas.microsoft.com/office/drawing/2014/main" id="{C728FEE1-1F55-B743-9F1E-427C9814BDBB}"/>
              </a:ext>
            </a:extLst>
          </p:cNvPr>
          <p:cNvSpPr>
            <a:spLocks noGrp="1"/>
          </p:cNvSpPr>
          <p:nvPr>
            <p:ph type="sldNum" sz="quarter" idx="10"/>
          </p:nvPr>
        </p:nvSpPr>
        <p:spPr>
          <a:xfrm>
            <a:off x="5996349" y="4788166"/>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375223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88BC6-BEDD-3241-A086-847753D537B6}"/>
              </a:ext>
            </a:extLst>
          </p:cNvPr>
          <p:cNvSpPr>
            <a:spLocks noGrp="1"/>
          </p:cNvSpPr>
          <p:nvPr>
            <p:ph type="title"/>
          </p:nvPr>
        </p:nvSpPr>
        <p:spPr>
          <a:xfrm>
            <a:off x="495783" y="1247160"/>
            <a:ext cx="7405007" cy="468312"/>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9D2011-F1CA-524E-B329-0E2300B870FE}"/>
              </a:ext>
            </a:extLst>
          </p:cNvPr>
          <p:cNvSpPr>
            <a:spLocks noGrp="1"/>
          </p:cNvSpPr>
          <p:nvPr>
            <p:ph idx="1" hasCustomPrompt="1"/>
          </p:nvPr>
        </p:nvSpPr>
        <p:spPr>
          <a:xfrm>
            <a:off x="495783" y="2001222"/>
            <a:ext cx="7405007" cy="2625579"/>
          </a:xfrm>
          <a:prstGeom prst="rect">
            <a:avLst/>
          </a:prstGeom>
        </p:spPr>
        <p:txBody>
          <a:bodyPr/>
          <a:lstStyle>
            <a:lvl1pPr>
              <a:defRPr sz="1600">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61DF37E3-D5DE-9E4F-9F95-4B0A8193A48E}"/>
              </a:ext>
            </a:extLst>
          </p:cNvPr>
          <p:cNvSpPr>
            <a:spLocks noGrp="1"/>
          </p:cNvSpPr>
          <p:nvPr>
            <p:ph type="sldNum" sz="quarter" idx="10"/>
          </p:nvPr>
        </p:nvSpPr>
        <p:spPr>
          <a:xfrm>
            <a:off x="6005314" y="478419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70380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DF37E3-D5DE-9E4F-9F95-4B0A8193A48E}"/>
              </a:ext>
            </a:extLst>
          </p:cNvPr>
          <p:cNvSpPr>
            <a:spLocks noGrp="1"/>
          </p:cNvSpPr>
          <p:nvPr>
            <p:ph type="sldNum" sz="quarter" idx="10"/>
          </p:nvPr>
        </p:nvSpPr>
        <p:spPr>
          <a:xfrm>
            <a:off x="6005314" y="478419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889708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D7E3-3AF8-D44C-A7B3-F43C4690BB4E}"/>
              </a:ext>
            </a:extLst>
          </p:cNvPr>
          <p:cNvSpPr>
            <a:spLocks noGrp="1"/>
          </p:cNvSpPr>
          <p:nvPr>
            <p:ph type="title" hasCustomPrompt="1"/>
          </p:nvPr>
        </p:nvSpPr>
        <p:spPr>
          <a:xfrm>
            <a:off x="486950" y="1419334"/>
            <a:ext cx="7409397" cy="1774825"/>
          </a:xfrm>
          <a:prstGeom prst="rect">
            <a:avLst/>
          </a:prstGeom>
        </p:spPr>
        <p:txBody>
          <a:bodyPr anchor="b"/>
          <a:lstStyle>
            <a:lvl1pPr>
              <a:lnSpc>
                <a:spcPts val="5400"/>
              </a:lnSpc>
              <a:defRPr sz="6000">
                <a:solidFill>
                  <a:schemeClr val="bg1"/>
                </a:solidFill>
              </a:defRPr>
            </a:lvl1pPr>
          </a:lstStyle>
          <a:p>
            <a:r>
              <a:rPr lang="en-US" dirty="0"/>
              <a:t>Section header layout</a:t>
            </a:r>
          </a:p>
        </p:txBody>
      </p:sp>
      <p:sp>
        <p:nvSpPr>
          <p:cNvPr id="3" name="Text Placeholder 2">
            <a:extLst>
              <a:ext uri="{FF2B5EF4-FFF2-40B4-BE49-F238E27FC236}">
                <a16:creationId xmlns:a16="http://schemas.microsoft.com/office/drawing/2014/main" id="{35C8F88E-A0C6-F74E-9A70-B6858DA33D59}"/>
              </a:ext>
            </a:extLst>
          </p:cNvPr>
          <p:cNvSpPr>
            <a:spLocks noGrp="1"/>
          </p:cNvSpPr>
          <p:nvPr>
            <p:ph type="body" idx="1" hasCustomPrompt="1"/>
          </p:nvPr>
        </p:nvSpPr>
        <p:spPr>
          <a:xfrm>
            <a:off x="486950" y="3347107"/>
            <a:ext cx="7409397" cy="794398"/>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here</a:t>
            </a:r>
          </a:p>
        </p:txBody>
      </p:sp>
      <p:sp>
        <p:nvSpPr>
          <p:cNvPr id="4" name="Slide Number Placeholder 3">
            <a:extLst>
              <a:ext uri="{FF2B5EF4-FFF2-40B4-BE49-F238E27FC236}">
                <a16:creationId xmlns:a16="http://schemas.microsoft.com/office/drawing/2014/main" id="{73FB54AF-D559-3744-8538-B62E9C0C2FEE}"/>
              </a:ext>
            </a:extLst>
          </p:cNvPr>
          <p:cNvSpPr>
            <a:spLocks noGrp="1"/>
          </p:cNvSpPr>
          <p:nvPr>
            <p:ph type="sldNum" sz="quarter" idx="10"/>
          </p:nvPr>
        </p:nvSpPr>
        <p:spPr>
          <a:xfrm>
            <a:off x="5996349" y="4815059"/>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99133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5E83-8007-8F4E-AFB8-CE7831D2791E}"/>
              </a:ext>
            </a:extLst>
          </p:cNvPr>
          <p:cNvSpPr>
            <a:spLocks noGrp="1"/>
          </p:cNvSpPr>
          <p:nvPr>
            <p:ph type="title"/>
          </p:nvPr>
        </p:nvSpPr>
        <p:spPr>
          <a:xfrm>
            <a:off x="492859" y="1240492"/>
            <a:ext cx="7377015" cy="715962"/>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6BB168F-7093-4549-B765-C5CFF4748F69}"/>
              </a:ext>
            </a:extLst>
          </p:cNvPr>
          <p:cNvSpPr>
            <a:spLocks noGrp="1"/>
          </p:cNvSpPr>
          <p:nvPr>
            <p:ph sz="half" idx="1"/>
          </p:nvPr>
        </p:nvSpPr>
        <p:spPr>
          <a:xfrm>
            <a:off x="492859" y="1988717"/>
            <a:ext cx="3357465" cy="29127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A157371-2CA5-244E-91BD-95496A5EF6B7}"/>
              </a:ext>
            </a:extLst>
          </p:cNvPr>
          <p:cNvSpPr>
            <a:spLocks noGrp="1"/>
          </p:cNvSpPr>
          <p:nvPr>
            <p:ph sz="half" idx="2"/>
          </p:nvPr>
        </p:nvSpPr>
        <p:spPr>
          <a:xfrm>
            <a:off x="4181366" y="1988717"/>
            <a:ext cx="3357465" cy="29127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F9118C2E-09E6-384F-B9AD-9DA890F8253E}"/>
              </a:ext>
            </a:extLst>
          </p:cNvPr>
          <p:cNvSpPr>
            <a:spLocks noGrp="1"/>
          </p:cNvSpPr>
          <p:nvPr>
            <p:ph type="sldNum" sz="quarter" idx="10"/>
          </p:nvPr>
        </p:nvSpPr>
        <p:spPr>
          <a:xfrm>
            <a:off x="6014278" y="4815060"/>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82688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13B0-0E64-A042-9D93-150AA65CF3F4}"/>
              </a:ext>
            </a:extLst>
          </p:cNvPr>
          <p:cNvSpPr>
            <a:spLocks noGrp="1"/>
          </p:cNvSpPr>
          <p:nvPr>
            <p:ph type="title"/>
          </p:nvPr>
        </p:nvSpPr>
        <p:spPr>
          <a:xfrm>
            <a:off x="482559" y="1196702"/>
            <a:ext cx="7375427" cy="457167"/>
          </a:xfrm>
          <a:prstGeom prst="rect">
            <a:avLst/>
          </a:prstGeom>
        </p:spPr>
        <p:txBody>
          <a:bodyPr>
            <a:normAutofit/>
          </a:bodyPr>
          <a:lstStyle>
            <a:lvl1pPr>
              <a:lnSpc>
                <a:spcPts val="2300"/>
              </a:lnSpc>
              <a:defRPr sz="2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F97D24-72DC-F945-B3B3-C8062D08E788}"/>
              </a:ext>
            </a:extLst>
          </p:cNvPr>
          <p:cNvSpPr>
            <a:spLocks noGrp="1"/>
          </p:cNvSpPr>
          <p:nvPr>
            <p:ph type="body" idx="1"/>
          </p:nvPr>
        </p:nvSpPr>
        <p:spPr>
          <a:xfrm>
            <a:off x="482559" y="1736886"/>
            <a:ext cx="3355877" cy="619125"/>
          </a:xfrm>
          <a:prstGeom prst="rect">
            <a:avLst/>
          </a:prstGeom>
        </p:spPr>
        <p:txBody>
          <a:bodyPr anchor="b">
            <a:normAutofit/>
          </a:bodyPr>
          <a:lstStyle>
            <a:lvl1pPr marL="0" indent="0">
              <a:lnSpc>
                <a:spcPts val="1900"/>
              </a:lnSpc>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EA0BE8-294B-3C4D-AFDD-948F16FFD569}"/>
              </a:ext>
            </a:extLst>
          </p:cNvPr>
          <p:cNvSpPr>
            <a:spLocks noGrp="1"/>
          </p:cNvSpPr>
          <p:nvPr>
            <p:ph sz="half" idx="2"/>
          </p:nvPr>
        </p:nvSpPr>
        <p:spPr>
          <a:xfrm>
            <a:off x="482559" y="2462647"/>
            <a:ext cx="3355877" cy="238449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35CBB2-B974-8144-9387-B3991604B4A7}"/>
              </a:ext>
            </a:extLst>
          </p:cNvPr>
          <p:cNvSpPr>
            <a:spLocks noGrp="1"/>
          </p:cNvSpPr>
          <p:nvPr>
            <p:ph type="body" sz="quarter" idx="3"/>
          </p:nvPr>
        </p:nvSpPr>
        <p:spPr>
          <a:xfrm>
            <a:off x="4213990" y="1736886"/>
            <a:ext cx="3350277" cy="619125"/>
          </a:xfrm>
          <a:prstGeom prst="rect">
            <a:avLst/>
          </a:prstGeom>
        </p:spPr>
        <p:txBody>
          <a:bodyPr anchor="b">
            <a:normAutofit/>
          </a:bodyPr>
          <a:lstStyle>
            <a:lvl1pPr marL="0" indent="0">
              <a:lnSpc>
                <a:spcPts val="1900"/>
              </a:lnSpc>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1622241-AC42-D949-B21C-B61EEEA19669}"/>
              </a:ext>
            </a:extLst>
          </p:cNvPr>
          <p:cNvSpPr>
            <a:spLocks noGrp="1"/>
          </p:cNvSpPr>
          <p:nvPr>
            <p:ph sz="quarter" idx="4"/>
          </p:nvPr>
        </p:nvSpPr>
        <p:spPr>
          <a:xfrm>
            <a:off x="4213990" y="2462647"/>
            <a:ext cx="3350277" cy="238449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186AD47-D11C-7140-886F-2E306EE7A772}"/>
              </a:ext>
            </a:extLst>
          </p:cNvPr>
          <p:cNvSpPr>
            <a:spLocks noGrp="1"/>
          </p:cNvSpPr>
          <p:nvPr>
            <p:ph type="sldNum" sz="quarter" idx="10"/>
          </p:nvPr>
        </p:nvSpPr>
        <p:spPr>
          <a:xfrm>
            <a:off x="6014278" y="4805372"/>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224358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1626E1-B8DF-3947-933E-B14E441EF1CD}"/>
              </a:ext>
            </a:extLst>
          </p:cNvPr>
          <p:cNvSpPr>
            <a:spLocks noGrp="1"/>
          </p:cNvSpPr>
          <p:nvPr>
            <p:ph type="sldNum" sz="quarter" idx="10"/>
          </p:nvPr>
        </p:nvSpPr>
        <p:spPr>
          <a:xfrm>
            <a:off x="6014279" y="4803707"/>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
        <p:nvSpPr>
          <p:cNvPr id="4" name="Title 1">
            <a:extLst>
              <a:ext uri="{FF2B5EF4-FFF2-40B4-BE49-F238E27FC236}">
                <a16:creationId xmlns:a16="http://schemas.microsoft.com/office/drawing/2014/main" id="{B3952248-8C27-3D4B-A54C-E66F0B22D539}"/>
              </a:ext>
            </a:extLst>
          </p:cNvPr>
          <p:cNvSpPr>
            <a:spLocks noGrp="1"/>
          </p:cNvSpPr>
          <p:nvPr>
            <p:ph type="title"/>
          </p:nvPr>
        </p:nvSpPr>
        <p:spPr>
          <a:xfrm>
            <a:off x="515826" y="1401417"/>
            <a:ext cx="5895302" cy="521687"/>
          </a:xfrm>
          <a:prstGeom prst="rect">
            <a:avLst/>
          </a:prstGeom>
        </p:spPr>
        <p:txBody>
          <a:bodyPr anchor="b">
            <a:normAutofit/>
          </a:bodyPr>
          <a:lstStyle>
            <a:lvl1pPr>
              <a:lnSpc>
                <a:spcPts val="2500"/>
              </a:lnSpc>
              <a:defRPr sz="2800">
                <a:solidFill>
                  <a:schemeClr val="bg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29D8944B-F315-4049-A7F9-917EDED367EA}"/>
              </a:ext>
            </a:extLst>
          </p:cNvPr>
          <p:cNvSpPr>
            <a:spLocks noGrp="1"/>
          </p:cNvSpPr>
          <p:nvPr>
            <p:ph type="body" sz="half" idx="2"/>
          </p:nvPr>
        </p:nvSpPr>
        <p:spPr>
          <a:xfrm>
            <a:off x="515826" y="2255828"/>
            <a:ext cx="5895302" cy="192913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064663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FA68-167E-E649-9179-9330BEDEBAFB}"/>
              </a:ext>
            </a:extLst>
          </p:cNvPr>
          <p:cNvSpPr>
            <a:spLocks noGrp="1"/>
          </p:cNvSpPr>
          <p:nvPr>
            <p:ph type="title"/>
          </p:nvPr>
        </p:nvSpPr>
        <p:spPr>
          <a:xfrm>
            <a:off x="512376" y="1366345"/>
            <a:ext cx="5988467" cy="576098"/>
          </a:xfrm>
          <a:prstGeom prst="rect">
            <a:avLst/>
          </a:prstGeom>
        </p:spPr>
        <p:txBody>
          <a:bodyPr anchor="b">
            <a:normAutofit/>
          </a:bodyPr>
          <a:lstStyle>
            <a:lvl1pPr>
              <a:lnSpc>
                <a:spcPts val="2500"/>
              </a:lnSpc>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6AC538-81A0-9145-938F-6504FE32168C}"/>
              </a:ext>
            </a:extLst>
          </p:cNvPr>
          <p:cNvSpPr>
            <a:spLocks noGrp="1"/>
          </p:cNvSpPr>
          <p:nvPr>
            <p:ph idx="1" hasCustomPrompt="1"/>
          </p:nvPr>
        </p:nvSpPr>
        <p:spPr>
          <a:xfrm>
            <a:off x="3769926" y="2244268"/>
            <a:ext cx="4061894" cy="2134155"/>
          </a:xfrm>
          <a:prstGeom prst="rect">
            <a:avLst/>
          </a:prstGeom>
        </p:spPr>
        <p:txBody>
          <a:bodyPr/>
          <a:lstStyle>
            <a:lvl1pPr marL="179388" indent="-171450">
              <a:tabLst/>
              <a:defRPr sz="2800">
                <a:solidFill>
                  <a:schemeClr val="bg1"/>
                </a:solidFill>
              </a:defRPr>
            </a:lvl1pPr>
            <a:lvl2pPr marL="406400" indent="-169863">
              <a:tabLst/>
              <a:defRPr sz="2400">
                <a:solidFill>
                  <a:schemeClr val="bg1"/>
                </a:solidFill>
              </a:defRPr>
            </a:lvl2pPr>
            <a:lvl3pPr marL="635000" indent="-171450">
              <a:tabLst/>
              <a:defRPr sz="2000">
                <a:solidFill>
                  <a:schemeClr val="bg1"/>
                </a:solidFill>
              </a:defRPr>
            </a:lvl3pPr>
            <a:lvl4pPr marL="862013" indent="-171450">
              <a:tabLst/>
              <a:defRPr sz="1600">
                <a:solidFill>
                  <a:schemeClr val="bg1"/>
                </a:solidFill>
              </a:defRPr>
            </a:lvl4pPr>
            <a:lvl5pPr marL="1031875" indent="-112713">
              <a:tabLst/>
              <a:defRPr sz="1200">
                <a:solidFill>
                  <a:schemeClr val="bg1"/>
                </a:solidFill>
              </a:defRPr>
            </a:lvl5pPr>
            <a:lvl6pPr>
              <a:defRPr sz="2000"/>
            </a:lvl6pPr>
            <a:lvl7pPr>
              <a:defRPr sz="2000"/>
            </a:lvl7pPr>
            <a:lvl8pPr>
              <a:defRPr sz="2000"/>
            </a:lvl8pPr>
            <a:lvl9pPr>
              <a:defRPr sz="2000"/>
            </a:lvl9pPr>
          </a:lstStyle>
          <a:p>
            <a:pPr lvl="1"/>
            <a:r>
              <a:rPr lang="en-US" dirty="0"/>
              <a:t>Edit Master text style</a:t>
            </a:r>
          </a:p>
          <a:p>
            <a:pPr lvl="2"/>
            <a:r>
              <a:rPr lang="en-US" dirty="0"/>
              <a:t>Second level</a:t>
            </a:r>
          </a:p>
          <a:p>
            <a:pPr lvl="3"/>
            <a:r>
              <a:rPr lang="en-US" dirty="0"/>
              <a:t>Third level</a:t>
            </a:r>
          </a:p>
          <a:p>
            <a:pPr lvl="4"/>
            <a:r>
              <a:rPr lang="en-US" dirty="0"/>
              <a:t>Fourth level</a:t>
            </a:r>
          </a:p>
        </p:txBody>
      </p:sp>
      <p:sp>
        <p:nvSpPr>
          <p:cNvPr id="4" name="Text Placeholder 3">
            <a:extLst>
              <a:ext uri="{FF2B5EF4-FFF2-40B4-BE49-F238E27FC236}">
                <a16:creationId xmlns:a16="http://schemas.microsoft.com/office/drawing/2014/main" id="{2BE88FC6-B9ED-1B4D-B57D-6D77F657E057}"/>
              </a:ext>
            </a:extLst>
          </p:cNvPr>
          <p:cNvSpPr>
            <a:spLocks noGrp="1"/>
          </p:cNvSpPr>
          <p:nvPr>
            <p:ph type="body" sz="half" idx="2"/>
          </p:nvPr>
        </p:nvSpPr>
        <p:spPr>
          <a:xfrm>
            <a:off x="512376" y="2244268"/>
            <a:ext cx="2949575" cy="2134155"/>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4">
            <a:extLst>
              <a:ext uri="{FF2B5EF4-FFF2-40B4-BE49-F238E27FC236}">
                <a16:creationId xmlns:a16="http://schemas.microsoft.com/office/drawing/2014/main" id="{643677C4-27F1-1543-80C0-A0389B610D13}"/>
              </a:ext>
            </a:extLst>
          </p:cNvPr>
          <p:cNvSpPr>
            <a:spLocks noGrp="1"/>
          </p:cNvSpPr>
          <p:nvPr>
            <p:ph type="sldNum" sz="quarter" idx="10"/>
          </p:nvPr>
        </p:nvSpPr>
        <p:spPr>
          <a:xfrm>
            <a:off x="6014278" y="4808991"/>
            <a:ext cx="2219519" cy="137319"/>
          </a:xfrm>
          <a:prstGeom prst="rect">
            <a:avLst/>
          </a:prstGeom>
        </p:spPr>
        <p:txBody>
          <a:bodyPr/>
          <a:lstStyle/>
          <a:p>
            <a:fld id="{975B3030-12A9-8B4C-BF31-16EBB4420CEB}" type="slidenum">
              <a:rPr lang="en-US" smtClean="0">
                <a:solidFill>
                  <a:schemeClr val="bg1"/>
                </a:solidFill>
              </a:rPr>
              <a:pPr/>
              <a:t>‹#›</a:t>
            </a:fld>
            <a:r>
              <a:rPr lang="en-US" dirty="0"/>
              <a:t> </a:t>
            </a:r>
          </a:p>
        </p:txBody>
      </p:sp>
    </p:spTree>
    <p:extLst>
      <p:ext uri="{BB962C8B-B14F-4D97-AF65-F5344CB8AC3E}">
        <p14:creationId xmlns:p14="http://schemas.microsoft.com/office/powerpoint/2010/main" val="1916009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17FAE0-7901-DC46-A531-C045AC619FC7}"/>
              </a:ext>
            </a:extLst>
          </p:cNvPr>
          <p:cNvSpPr>
            <a:spLocks noGrp="1"/>
          </p:cNvSpPr>
          <p:nvPr>
            <p:ph type="pic" idx="1"/>
          </p:nvPr>
        </p:nvSpPr>
        <p:spPr>
          <a:xfrm>
            <a:off x="4545586" y="795129"/>
            <a:ext cx="4598414" cy="4361249"/>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40E10984-2053-4847-BFB5-BD70866FC0DC}"/>
              </a:ext>
            </a:extLst>
          </p:cNvPr>
          <p:cNvSpPr>
            <a:spLocks noGrp="1"/>
          </p:cNvSpPr>
          <p:nvPr>
            <p:ph type="title"/>
          </p:nvPr>
        </p:nvSpPr>
        <p:spPr>
          <a:xfrm>
            <a:off x="463461" y="1241604"/>
            <a:ext cx="2949575" cy="1200150"/>
          </a:xfrm>
          <a:prstGeom prst="rect">
            <a:avLst/>
          </a:prstGeom>
        </p:spPr>
        <p:txBody>
          <a:bodyPr anchor="b"/>
          <a:lstStyle>
            <a:lvl1pPr>
              <a:lnSpc>
                <a:spcPts val="2900"/>
              </a:lnSpc>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51C9AF4-0440-DF4B-9BAC-5C14C8CE1385}"/>
              </a:ext>
            </a:extLst>
          </p:cNvPr>
          <p:cNvSpPr>
            <a:spLocks noGrp="1"/>
          </p:cNvSpPr>
          <p:nvPr>
            <p:ph type="body" sz="half" idx="2"/>
          </p:nvPr>
        </p:nvSpPr>
        <p:spPr>
          <a:xfrm>
            <a:off x="463461" y="2701747"/>
            <a:ext cx="2949575" cy="1731006"/>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5">
            <a:extLst>
              <a:ext uri="{FF2B5EF4-FFF2-40B4-BE49-F238E27FC236}">
                <a16:creationId xmlns:a16="http://schemas.microsoft.com/office/drawing/2014/main" id="{ED9FBE79-1CC8-0340-B84F-6AB2402A0CE6}"/>
              </a:ext>
            </a:extLst>
          </p:cNvPr>
          <p:cNvSpPr>
            <a:spLocks noGrp="1"/>
          </p:cNvSpPr>
          <p:nvPr>
            <p:ph type="sldNum" sz="quarter" idx="4"/>
          </p:nvPr>
        </p:nvSpPr>
        <p:spPr>
          <a:xfrm>
            <a:off x="6604456"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7" name="Picture 6">
            <a:extLst>
              <a:ext uri="{FF2B5EF4-FFF2-40B4-BE49-F238E27FC236}">
                <a16:creationId xmlns:a16="http://schemas.microsoft.com/office/drawing/2014/main" id="{D8644500-AD60-FC49-B213-2799CC3BEE1C}"/>
              </a:ext>
            </a:extLst>
          </p:cNvPr>
          <p:cNvPicPr>
            <a:picLocks noChangeAspect="1"/>
          </p:cNvPicPr>
          <p:nvPr userDrawn="1"/>
        </p:nvPicPr>
        <p:blipFill>
          <a:blip r:embed="rId2"/>
          <a:stretch>
            <a:fillRect/>
          </a:stretch>
        </p:blipFill>
        <p:spPr>
          <a:xfrm>
            <a:off x="3653082" y="4432753"/>
            <a:ext cx="569045" cy="496207"/>
          </a:xfrm>
          <a:prstGeom prst="rect">
            <a:avLst/>
          </a:prstGeom>
        </p:spPr>
      </p:pic>
    </p:spTree>
    <p:extLst>
      <p:ext uri="{BB962C8B-B14F-4D97-AF65-F5344CB8AC3E}">
        <p14:creationId xmlns:p14="http://schemas.microsoft.com/office/powerpoint/2010/main" val="7875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4B21-EFBD-8549-BA33-A3E5FBCF7C9E}"/>
              </a:ext>
            </a:extLst>
          </p:cNvPr>
          <p:cNvSpPr>
            <a:spLocks noGrp="1"/>
          </p:cNvSpPr>
          <p:nvPr>
            <p:ph type="title" hasCustomPrompt="1"/>
          </p:nvPr>
        </p:nvSpPr>
        <p:spPr>
          <a:xfrm>
            <a:off x="247997" y="1469571"/>
            <a:ext cx="4057303" cy="2174033"/>
          </a:xfrm>
          <a:prstGeom prst="rect">
            <a:avLst/>
          </a:prstGeom>
        </p:spPr>
        <p:txBody>
          <a:bodyPr/>
          <a:lstStyle>
            <a:lvl1pPr>
              <a:lnSpc>
                <a:spcPts val="3720"/>
              </a:lnSpc>
              <a:defRPr sz="3600" b="1" i="0">
                <a:solidFill>
                  <a:schemeClr val="bg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here</a:t>
            </a:r>
            <a:br>
              <a:rPr lang="en-US" dirty="0"/>
            </a:br>
            <a:r>
              <a:rPr lang="en-US" dirty="0"/>
              <a:t>three lines</a:t>
            </a:r>
          </a:p>
        </p:txBody>
      </p:sp>
      <p:sp>
        <p:nvSpPr>
          <p:cNvPr id="9" name="Subtitle 2">
            <a:extLst>
              <a:ext uri="{FF2B5EF4-FFF2-40B4-BE49-F238E27FC236}">
                <a16:creationId xmlns:a16="http://schemas.microsoft.com/office/drawing/2014/main" id="{83DA5F8F-7DEB-E74E-83A0-D1651DFFA154}"/>
              </a:ext>
            </a:extLst>
          </p:cNvPr>
          <p:cNvSpPr>
            <a:spLocks noGrp="1"/>
          </p:cNvSpPr>
          <p:nvPr>
            <p:ph type="subTitle" idx="1" hasCustomPrompt="1"/>
          </p:nvPr>
        </p:nvSpPr>
        <p:spPr>
          <a:xfrm>
            <a:off x="247997" y="4053541"/>
            <a:ext cx="3003203" cy="330201"/>
          </a:xfrm>
          <a:prstGeom prst="rect">
            <a:avLst/>
          </a:prstGeom>
        </p:spPr>
        <p:txBody>
          <a:bodyPr/>
          <a:lstStyle>
            <a:lvl1pPr marL="0" indent="0" algn="l">
              <a:lnSpc>
                <a:spcPts val="1900"/>
              </a:lnSpc>
              <a:buNone/>
              <a:defRPr sz="1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 Date</a:t>
            </a:r>
          </a:p>
        </p:txBody>
      </p:sp>
      <p:sp>
        <p:nvSpPr>
          <p:cNvPr id="6" name="Content Placeholder 2">
            <a:extLst>
              <a:ext uri="{FF2B5EF4-FFF2-40B4-BE49-F238E27FC236}">
                <a16:creationId xmlns:a16="http://schemas.microsoft.com/office/drawing/2014/main" id="{694A2EEB-E472-AF40-94DC-DD0D8AD0BAC8}"/>
              </a:ext>
            </a:extLst>
          </p:cNvPr>
          <p:cNvSpPr>
            <a:spLocks noGrp="1"/>
          </p:cNvSpPr>
          <p:nvPr>
            <p:ph sz="half" idx="10" hasCustomPrompt="1"/>
          </p:nvPr>
        </p:nvSpPr>
        <p:spPr>
          <a:xfrm>
            <a:off x="4597402" y="1897970"/>
            <a:ext cx="3979039" cy="2875416"/>
          </a:xfrm>
          <a:prstGeom prst="rect">
            <a:avLst/>
          </a:prstGeom>
        </p:spPr>
        <p:txBody>
          <a:bodyPr/>
          <a:lstStyle>
            <a:lvl1pPr>
              <a:defRPr sz="2400" b="0" i="0">
                <a:solidFill>
                  <a:srgbClr val="404040"/>
                </a:solidFill>
                <a:latin typeface="Arial" panose="020B0604020202020204" pitchFamily="34" charset="0"/>
                <a:cs typeface="Arial" panose="020B0604020202020204" pitchFamily="34" charset="0"/>
              </a:defRPr>
            </a:lvl1pPr>
            <a:lvl2pPr>
              <a:defRPr sz="2200" b="0" i="0">
                <a:solidFill>
                  <a:srgbClr val="404040"/>
                </a:solidFill>
                <a:latin typeface="Arial" panose="020B0604020202020204" pitchFamily="34" charset="0"/>
                <a:cs typeface="Arial" panose="020B0604020202020204" pitchFamily="34" charset="0"/>
              </a:defRPr>
            </a:lvl2pPr>
            <a:lvl3pPr>
              <a:defRPr b="0" i="0">
                <a:solidFill>
                  <a:srgbClr val="404040"/>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sz="16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44D1A144-0B68-B742-B30A-F49E1E717509}"/>
              </a:ext>
            </a:extLst>
          </p:cNvPr>
          <p:cNvSpPr>
            <a:spLocks noGrp="1"/>
          </p:cNvSpPr>
          <p:nvPr>
            <p:ph type="body" sz="half" idx="2"/>
          </p:nvPr>
        </p:nvSpPr>
        <p:spPr>
          <a:xfrm>
            <a:off x="4616005" y="1197735"/>
            <a:ext cx="3960436" cy="463640"/>
          </a:xfrm>
          <a:prstGeom prst="rect">
            <a:avLst/>
          </a:prstGeom>
        </p:spPr>
        <p:txBody>
          <a:bodyPr/>
          <a:lstStyle>
            <a:lvl1pPr marL="0" indent="0">
              <a:buNone/>
              <a:defRPr b="1" i="0">
                <a:solidFill>
                  <a:srgbClr val="404040"/>
                </a:solidFill>
                <a:latin typeface="Arial" panose="020B0604020202020204" pitchFamily="34" charset="0"/>
                <a:cs typeface="Arial" panose="020B0604020202020204" pitchFamily="34" charset="0"/>
              </a:defRPr>
            </a:lvl1pPr>
          </a:lstStyle>
          <a:p>
            <a:endParaRPr lang="en-US" dirty="0"/>
          </a:p>
        </p:txBody>
      </p:sp>
      <p:sp>
        <p:nvSpPr>
          <p:cNvPr id="8" name="Slide Number Placeholder 7">
            <a:extLst>
              <a:ext uri="{FF2B5EF4-FFF2-40B4-BE49-F238E27FC236}">
                <a16:creationId xmlns:a16="http://schemas.microsoft.com/office/drawing/2014/main" id="{A4568D5A-A558-0342-AEAE-4A979C395DC5}"/>
              </a:ext>
            </a:extLst>
          </p:cNvPr>
          <p:cNvSpPr>
            <a:spLocks noGrp="1"/>
          </p:cNvSpPr>
          <p:nvPr>
            <p:ph type="sldNum" sz="quarter" idx="11"/>
          </p:nvPr>
        </p:nvSpPr>
        <p:spPr>
          <a:xfrm>
            <a:off x="6736856" y="4773386"/>
            <a:ext cx="2219519" cy="182143"/>
          </a:xfrm>
          <a:prstGeom prst="rect">
            <a:avLst/>
          </a:prstGeom>
        </p:spPr>
        <p:txBody>
          <a:bodyPr/>
          <a:lstStyle>
            <a:lvl1pPr algn="r">
              <a:defRPr sz="900">
                <a:solidFill>
                  <a:schemeClr val="tx1">
                    <a:lumMod val="75000"/>
                    <a:lumOff val="25000"/>
                  </a:schemeClr>
                </a:solidFill>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27526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5F4F30-125C-2F4C-90FD-EC4805547068}"/>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22932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BE54F09-E2C3-824A-9951-9238076D825E}"/>
              </a:ext>
            </a:extLst>
          </p:cNvPr>
          <p:cNvSpPr>
            <a:spLocks noGrp="1"/>
          </p:cNvSpPr>
          <p:nvPr>
            <p:ph type="pic" idx="1"/>
          </p:nvPr>
        </p:nvSpPr>
        <p:spPr>
          <a:xfrm>
            <a:off x="4394200" y="795130"/>
            <a:ext cx="4749800" cy="4348370"/>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a:extLst>
              <a:ext uri="{FF2B5EF4-FFF2-40B4-BE49-F238E27FC236}">
                <a16:creationId xmlns:a16="http://schemas.microsoft.com/office/drawing/2014/main" id="{A8543AAF-0CC9-AD4B-BA7C-FBC6872896A5}"/>
              </a:ext>
            </a:extLst>
          </p:cNvPr>
          <p:cNvSpPr>
            <a:spLocks noGrp="1"/>
          </p:cNvSpPr>
          <p:nvPr>
            <p:ph type="title"/>
          </p:nvPr>
        </p:nvSpPr>
        <p:spPr>
          <a:xfrm>
            <a:off x="296282" y="1151032"/>
            <a:ext cx="2949575" cy="1200150"/>
          </a:xfrm>
          <a:prstGeom prst="rect">
            <a:avLst/>
          </a:prstGeom>
        </p:spPr>
        <p:txBody>
          <a:bodyPr anchor="b"/>
          <a:lstStyle>
            <a:lvl1pPr>
              <a:lnSpc>
                <a:spcPts val="2900"/>
              </a:lnSpc>
              <a:defRPr sz="32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3">
            <a:extLst>
              <a:ext uri="{FF2B5EF4-FFF2-40B4-BE49-F238E27FC236}">
                <a16:creationId xmlns:a16="http://schemas.microsoft.com/office/drawing/2014/main" id="{FD91F710-1E8F-CE46-96FE-77492D922883}"/>
              </a:ext>
            </a:extLst>
          </p:cNvPr>
          <p:cNvSpPr>
            <a:spLocks noGrp="1"/>
          </p:cNvSpPr>
          <p:nvPr>
            <p:ph type="body" sz="half" idx="2"/>
          </p:nvPr>
        </p:nvSpPr>
        <p:spPr>
          <a:xfrm>
            <a:off x="296282" y="2741708"/>
            <a:ext cx="2949575" cy="1659964"/>
          </a:xfrm>
          <a:prstGeom prst="rect">
            <a:avLst/>
          </a:prstGeom>
        </p:spPr>
        <p:txBody>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Slide Number Placeholder 7">
            <a:extLst>
              <a:ext uri="{FF2B5EF4-FFF2-40B4-BE49-F238E27FC236}">
                <a16:creationId xmlns:a16="http://schemas.microsoft.com/office/drawing/2014/main" id="{E98754F9-A969-3B42-AC13-6FD87F48C52A}"/>
              </a:ext>
            </a:extLst>
          </p:cNvPr>
          <p:cNvSpPr>
            <a:spLocks noGrp="1"/>
          </p:cNvSpPr>
          <p:nvPr>
            <p:ph type="sldNum" sz="quarter" idx="10"/>
          </p:nvPr>
        </p:nvSpPr>
        <p:spPr>
          <a:xfrm>
            <a:off x="6628199" y="4751294"/>
            <a:ext cx="2219519" cy="167061"/>
          </a:xfrm>
          <a:prstGeom prst="rect">
            <a:avLst/>
          </a:prstGeom>
          <a:ln>
            <a:noFill/>
          </a:ln>
        </p:spPr>
        <p:txBody>
          <a:bodyPr/>
          <a:lstStyle>
            <a:lvl1pPr algn="r">
              <a:defRPr sz="900">
                <a:solidFill>
                  <a:schemeClr val="bg1"/>
                </a:solidFill>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621757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EF6F49-B800-004C-B5EB-9BF868F7F7EE}"/>
              </a:ext>
            </a:extLst>
          </p:cNvPr>
          <p:cNvSpPr>
            <a:spLocks noGrp="1"/>
          </p:cNvSpPr>
          <p:nvPr>
            <p:ph type="title"/>
          </p:nvPr>
        </p:nvSpPr>
        <p:spPr>
          <a:xfrm>
            <a:off x="283581" y="1203792"/>
            <a:ext cx="3309625" cy="793217"/>
          </a:xfrm>
          <a:prstGeom prst="rect">
            <a:avLst/>
          </a:prstGeom>
        </p:spPr>
        <p:txBody>
          <a:bodyPr anchor="b">
            <a:normAutofit/>
          </a:bodyPr>
          <a:lstStyle>
            <a:lvl1pPr>
              <a:lnSpc>
                <a:spcPts val="25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5EA1AB5C-CAC4-E44B-A3BC-50E77517E55C}"/>
              </a:ext>
            </a:extLst>
          </p:cNvPr>
          <p:cNvSpPr>
            <a:spLocks noGrp="1"/>
          </p:cNvSpPr>
          <p:nvPr>
            <p:ph idx="1" hasCustomPrompt="1"/>
          </p:nvPr>
        </p:nvSpPr>
        <p:spPr>
          <a:xfrm>
            <a:off x="4684131" y="1338263"/>
            <a:ext cx="4061894" cy="3487737"/>
          </a:xfrm>
          <a:prstGeom prst="rect">
            <a:avLst/>
          </a:prstGeom>
        </p:spPr>
        <p:txBody>
          <a:bodyPr/>
          <a:lstStyle>
            <a:lvl1pPr marL="179388" indent="-171450">
              <a:tabLst/>
              <a:defRPr sz="2800" b="0" i="0">
                <a:solidFill>
                  <a:schemeClr val="tx1">
                    <a:lumMod val="75000"/>
                    <a:lumOff val="25000"/>
                  </a:schemeClr>
                </a:solidFill>
                <a:latin typeface="Arial" panose="020B0604020202020204" pitchFamily="34" charset="0"/>
                <a:cs typeface="Arial" panose="020B0604020202020204" pitchFamily="34" charset="0"/>
              </a:defRPr>
            </a:lvl1pPr>
            <a:lvl2pPr marL="406400" indent="-169863">
              <a:tabLst/>
              <a:defRPr sz="2400" b="0" i="0">
                <a:solidFill>
                  <a:schemeClr val="tx1">
                    <a:lumMod val="75000"/>
                    <a:lumOff val="25000"/>
                  </a:schemeClr>
                </a:solidFill>
                <a:latin typeface="Arial" panose="020B0604020202020204" pitchFamily="34" charset="0"/>
                <a:cs typeface="Arial" panose="020B0604020202020204" pitchFamily="34" charset="0"/>
              </a:defRPr>
            </a:lvl2pPr>
            <a:lvl3pPr marL="635000" indent="-171450">
              <a:tabLst/>
              <a:defRPr sz="2000" b="0" i="0">
                <a:solidFill>
                  <a:schemeClr val="tx1">
                    <a:lumMod val="75000"/>
                    <a:lumOff val="25000"/>
                  </a:schemeClr>
                </a:solidFill>
                <a:latin typeface="Arial" panose="020B0604020202020204" pitchFamily="34" charset="0"/>
                <a:cs typeface="Arial" panose="020B0604020202020204" pitchFamily="34" charset="0"/>
              </a:defRPr>
            </a:lvl3pPr>
            <a:lvl4pPr marL="862013" indent="-171450">
              <a:tabLst/>
              <a:defRPr sz="1600" b="0" i="0">
                <a:solidFill>
                  <a:schemeClr val="tx1">
                    <a:lumMod val="75000"/>
                    <a:lumOff val="25000"/>
                  </a:schemeClr>
                </a:solidFill>
                <a:latin typeface="Arial" panose="020B0604020202020204" pitchFamily="34" charset="0"/>
                <a:cs typeface="Arial" panose="020B0604020202020204" pitchFamily="34" charset="0"/>
              </a:defRPr>
            </a:lvl4pPr>
            <a:lvl5pPr marL="1031875" indent="-112713">
              <a:tabLst/>
              <a:defRPr sz="1200" b="0" i="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1"/>
            <a:r>
              <a:rPr lang="en-US" dirty="0"/>
              <a:t>Edit Master text styles</a:t>
            </a:r>
          </a:p>
          <a:p>
            <a:pPr lvl="2"/>
            <a:r>
              <a:rPr lang="en-US" dirty="0"/>
              <a:t>Second level</a:t>
            </a:r>
          </a:p>
          <a:p>
            <a:pPr lvl="3"/>
            <a:r>
              <a:rPr lang="en-US" dirty="0"/>
              <a:t>Third level</a:t>
            </a:r>
          </a:p>
          <a:p>
            <a:pPr lvl="4"/>
            <a:r>
              <a:rPr lang="en-US" dirty="0"/>
              <a:t>Fourth level</a:t>
            </a:r>
          </a:p>
        </p:txBody>
      </p:sp>
      <p:sp>
        <p:nvSpPr>
          <p:cNvPr id="5" name="Text Placeholder 3">
            <a:extLst>
              <a:ext uri="{FF2B5EF4-FFF2-40B4-BE49-F238E27FC236}">
                <a16:creationId xmlns:a16="http://schemas.microsoft.com/office/drawing/2014/main" id="{B6A60A52-EFE6-F04B-93F0-58C6E7E4FEE7}"/>
              </a:ext>
            </a:extLst>
          </p:cNvPr>
          <p:cNvSpPr>
            <a:spLocks noGrp="1"/>
          </p:cNvSpPr>
          <p:nvPr>
            <p:ph type="body" sz="half" idx="2"/>
          </p:nvPr>
        </p:nvSpPr>
        <p:spPr>
          <a:xfrm>
            <a:off x="283581" y="2360542"/>
            <a:ext cx="2949575" cy="199630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4">
            <a:extLst>
              <a:ext uri="{FF2B5EF4-FFF2-40B4-BE49-F238E27FC236}">
                <a16:creationId xmlns:a16="http://schemas.microsoft.com/office/drawing/2014/main" id="{F04113BD-828B-0847-8BE8-340714BD44A9}"/>
              </a:ext>
            </a:extLst>
          </p:cNvPr>
          <p:cNvSpPr>
            <a:spLocks noGrp="1"/>
          </p:cNvSpPr>
          <p:nvPr>
            <p:ph type="sldNum" sz="quarter" idx="10"/>
          </p:nvPr>
        </p:nvSpPr>
        <p:spPr>
          <a:xfrm>
            <a:off x="6640900" y="4761962"/>
            <a:ext cx="2219519" cy="182681"/>
          </a:xfrm>
          <a:prstGeom prst="rect">
            <a:avLst/>
          </a:prstGeom>
        </p:spPr>
        <p:txBody>
          <a:bodyPr/>
          <a:lstStyle>
            <a:lvl1pPr algn="r">
              <a:defRPr/>
            </a:lvl1pPr>
          </a:lstStyle>
          <a:p>
            <a:fld id="{975B3030-12A9-8B4C-BF31-16EBB4420CEB}" type="slidenum">
              <a:rPr lang="en-US" smtClean="0"/>
              <a:pPr/>
              <a:t>‹#›</a:t>
            </a:fld>
            <a:r>
              <a:rPr lang="en-US" dirty="0"/>
              <a:t> </a:t>
            </a:r>
          </a:p>
        </p:txBody>
      </p:sp>
    </p:spTree>
    <p:extLst>
      <p:ext uri="{BB962C8B-B14F-4D97-AF65-F5344CB8AC3E}">
        <p14:creationId xmlns:p14="http://schemas.microsoft.com/office/powerpoint/2010/main" val="320707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C0C6D4-24FD-904C-A899-DEDFA4A801BE}"/>
              </a:ext>
            </a:extLst>
          </p:cNvPr>
          <p:cNvSpPr>
            <a:spLocks noGrp="1"/>
          </p:cNvSpPr>
          <p:nvPr>
            <p:ph type="ctrTitle" hasCustomPrompt="1"/>
          </p:nvPr>
        </p:nvSpPr>
        <p:spPr>
          <a:xfrm>
            <a:off x="557285" y="1172084"/>
            <a:ext cx="5836298" cy="1804381"/>
          </a:xfrm>
          <a:prstGeom prst="rect">
            <a:avLst/>
          </a:prstGeom>
        </p:spPr>
        <p:txBody>
          <a:bodyPr anchor="b"/>
          <a:lstStyle>
            <a:lvl1pPr algn="l">
              <a:lnSpc>
                <a:spcPts val="3720"/>
              </a:lnSpc>
              <a:defRPr sz="4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here</a:t>
            </a:r>
            <a:br>
              <a:rPr lang="en-US" dirty="0"/>
            </a:br>
            <a:r>
              <a:rPr lang="en-US" dirty="0"/>
              <a:t>three lines</a:t>
            </a:r>
          </a:p>
        </p:txBody>
      </p:sp>
      <p:sp>
        <p:nvSpPr>
          <p:cNvPr id="9" name="Subtitle 2">
            <a:extLst>
              <a:ext uri="{FF2B5EF4-FFF2-40B4-BE49-F238E27FC236}">
                <a16:creationId xmlns:a16="http://schemas.microsoft.com/office/drawing/2014/main" id="{12E9DCF4-D3A4-EC4D-A338-D5C45710B0CF}"/>
              </a:ext>
            </a:extLst>
          </p:cNvPr>
          <p:cNvSpPr>
            <a:spLocks noGrp="1"/>
          </p:cNvSpPr>
          <p:nvPr>
            <p:ph type="subTitle" idx="1" hasCustomPrompt="1"/>
          </p:nvPr>
        </p:nvSpPr>
        <p:spPr>
          <a:xfrm>
            <a:off x="557285" y="3719143"/>
            <a:ext cx="5836298" cy="476339"/>
          </a:xfrm>
          <a:prstGeom prst="rect">
            <a:avLst/>
          </a:prstGeom>
        </p:spPr>
        <p:txBody>
          <a:bodyPr/>
          <a:lstStyle>
            <a:lvl1pPr marL="0" indent="0" algn="l">
              <a:lnSpc>
                <a:spcPts val="1900"/>
              </a:lnSpc>
              <a:buNone/>
              <a:defRPr sz="2000" b="0" i="0">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 Date</a:t>
            </a:r>
          </a:p>
        </p:txBody>
      </p:sp>
      <p:sp>
        <p:nvSpPr>
          <p:cNvPr id="4" name="Slide Number Placeholder 5">
            <a:extLst>
              <a:ext uri="{FF2B5EF4-FFF2-40B4-BE49-F238E27FC236}">
                <a16:creationId xmlns:a16="http://schemas.microsoft.com/office/drawing/2014/main" id="{6C6B32FA-5750-3142-8E26-4D82EEED9DE9}"/>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063862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2C7997-1B34-E844-BCB6-A1C130252EDF}"/>
              </a:ext>
            </a:extLst>
          </p:cNvPr>
          <p:cNvSpPr>
            <a:spLocks noGrp="1"/>
          </p:cNvSpPr>
          <p:nvPr>
            <p:ph type="title"/>
          </p:nvPr>
        </p:nvSpPr>
        <p:spPr>
          <a:xfrm>
            <a:off x="536356" y="1317609"/>
            <a:ext cx="7395677" cy="573087"/>
          </a:xfrm>
          <a:prstGeom prst="rect">
            <a:avLst/>
          </a:prstGeom>
        </p:spPr>
        <p:txBody>
          <a:bodyPr/>
          <a:lstStyle>
            <a:lvl1pPr>
              <a:defRPr sz="3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5970AF60-D93B-0C42-AF4E-024D5DF2BE74}"/>
              </a:ext>
            </a:extLst>
          </p:cNvPr>
          <p:cNvSpPr>
            <a:spLocks noGrp="1"/>
          </p:cNvSpPr>
          <p:nvPr>
            <p:ph idx="1" hasCustomPrompt="1"/>
          </p:nvPr>
        </p:nvSpPr>
        <p:spPr>
          <a:xfrm>
            <a:off x="536356" y="2052622"/>
            <a:ext cx="7395677" cy="2288412"/>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marL="635000" indent="-114300">
              <a:tabLst/>
              <a:defRPr sz="2000" b="0" i="0">
                <a:solidFill>
                  <a:schemeClr val="tx1">
                    <a:lumMod val="75000"/>
                    <a:lumOff val="25000"/>
                  </a:schemeClr>
                </a:solidFill>
                <a:latin typeface="Arial" panose="020B0604020202020204" pitchFamily="34" charset="0"/>
                <a:cs typeface="Arial" panose="020B0604020202020204" pitchFamily="34" charset="0"/>
              </a:defRPr>
            </a:lvl3pPr>
            <a:lvl4pPr marL="919163" indent="-114300">
              <a:tabLst/>
              <a:defRPr sz="1800" b="0" i="0">
                <a:solidFill>
                  <a:schemeClr val="tx1">
                    <a:lumMod val="75000"/>
                    <a:lumOff val="25000"/>
                  </a:schemeClr>
                </a:solidFill>
                <a:latin typeface="Arial" panose="020B0604020202020204" pitchFamily="34" charset="0"/>
                <a:cs typeface="Arial" panose="020B0604020202020204" pitchFamily="34" charset="0"/>
              </a:defRPr>
            </a:lvl4pPr>
            <a:lvl5pPr marL="1203325" indent="-114300">
              <a:tabLst/>
              <a:defRPr sz="16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2"/>
            <a:r>
              <a:rPr lang="en-US" dirty="0"/>
              <a:t>Second level</a:t>
            </a:r>
          </a:p>
          <a:p>
            <a:pPr lvl="3"/>
            <a:r>
              <a:rPr lang="en-US" dirty="0"/>
              <a:t>Third level</a:t>
            </a:r>
          </a:p>
          <a:p>
            <a:pPr lvl="4"/>
            <a:r>
              <a:rPr lang="en-US" dirty="0"/>
              <a:t>Fourth level</a:t>
            </a:r>
          </a:p>
        </p:txBody>
      </p:sp>
      <p:sp>
        <p:nvSpPr>
          <p:cNvPr id="4" name="Slide Number Placeholder 5">
            <a:extLst>
              <a:ext uri="{FF2B5EF4-FFF2-40B4-BE49-F238E27FC236}">
                <a16:creationId xmlns:a16="http://schemas.microsoft.com/office/drawing/2014/main" id="{EECC2C4A-181D-6C43-A22F-AED3FF1A9207}"/>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1658183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575047-F689-914A-ACC2-616C3E323BF2}"/>
              </a:ext>
            </a:extLst>
          </p:cNvPr>
          <p:cNvSpPr>
            <a:spLocks noGrp="1"/>
          </p:cNvSpPr>
          <p:nvPr>
            <p:ph type="title"/>
          </p:nvPr>
        </p:nvSpPr>
        <p:spPr>
          <a:xfrm>
            <a:off x="507440" y="1292609"/>
            <a:ext cx="7377015" cy="401637"/>
          </a:xfrm>
          <a:prstGeom prst="rect">
            <a:avLst/>
          </a:prstGeom>
        </p:spPr>
        <p:txBody>
          <a:bodyPr/>
          <a:lstStyle>
            <a:lvl1pPr>
              <a:defRPr sz="30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8C84CD97-1036-7347-8979-0758641D1E9F}"/>
              </a:ext>
            </a:extLst>
          </p:cNvPr>
          <p:cNvSpPr>
            <a:spLocks noGrp="1"/>
          </p:cNvSpPr>
          <p:nvPr>
            <p:ph sz="half" idx="1"/>
          </p:nvPr>
        </p:nvSpPr>
        <p:spPr>
          <a:xfrm>
            <a:off x="507440" y="2131012"/>
            <a:ext cx="3465470" cy="2279623"/>
          </a:xfrm>
          <a:prstGeom prst="rect">
            <a:avLst/>
          </a:prstGeom>
        </p:spPr>
        <p:txBody>
          <a:bodyPr/>
          <a:lstStyle>
            <a:lvl1pPr>
              <a:defRPr sz="24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BAB9821F-1BEB-3644-B5DB-559042E1C608}"/>
              </a:ext>
            </a:extLst>
          </p:cNvPr>
          <p:cNvSpPr>
            <a:spLocks noGrp="1"/>
          </p:cNvSpPr>
          <p:nvPr>
            <p:ph sz="half" idx="2"/>
          </p:nvPr>
        </p:nvSpPr>
        <p:spPr>
          <a:xfrm>
            <a:off x="4221797" y="2131012"/>
            <a:ext cx="3545348" cy="2279623"/>
          </a:xfrm>
          <a:prstGeom prst="rect">
            <a:avLst/>
          </a:prstGeom>
        </p:spPr>
        <p:txBody>
          <a:bodyPr/>
          <a:lstStyle>
            <a:lvl1pPr>
              <a:defRPr sz="2400" b="0" i="0">
                <a:solidFill>
                  <a:schemeClr val="tx1">
                    <a:lumMod val="75000"/>
                    <a:lumOff val="25000"/>
                  </a:schemeClr>
                </a:solidFill>
                <a:latin typeface="Arial" panose="020B0604020202020204" pitchFamily="34" charset="0"/>
                <a:cs typeface="Arial" panose="020B0604020202020204" pitchFamily="34" charset="0"/>
              </a:defRPr>
            </a:lvl1pPr>
            <a:lvl2pPr>
              <a:defRPr sz="2200" b="0" i="0">
                <a:solidFill>
                  <a:schemeClr val="tx1">
                    <a:lumMod val="75000"/>
                    <a:lumOff val="25000"/>
                  </a:schemeClr>
                </a:solidFill>
                <a:latin typeface="Arial" panose="020B0604020202020204" pitchFamily="34" charset="0"/>
                <a:cs typeface="Arial" panose="020B0604020202020204" pitchFamily="34" charset="0"/>
              </a:defRPr>
            </a:lvl2pPr>
            <a:lvl3pPr>
              <a:defRPr b="0" i="0">
                <a:solidFill>
                  <a:schemeClr val="tx1">
                    <a:lumMod val="75000"/>
                    <a:lumOff val="25000"/>
                  </a:schemeClr>
                </a:solidFill>
                <a:latin typeface="Arial" panose="020B0604020202020204" pitchFamily="34" charset="0"/>
                <a:cs typeface="Arial" panose="020B0604020202020204" pitchFamily="34" charset="0"/>
              </a:defRPr>
            </a:lvl3pPr>
            <a:lvl4pPr>
              <a:defRPr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C5202E3-97F3-094C-872D-3E0B6C0BC6AA}"/>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684581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8E6755-3BCA-184D-BBDE-B1BA95BEF52D}"/>
              </a:ext>
            </a:extLst>
          </p:cNvPr>
          <p:cNvSpPr>
            <a:spLocks noGrp="1"/>
          </p:cNvSpPr>
          <p:nvPr>
            <p:ph type="ctrTitle" hasCustomPrompt="1"/>
          </p:nvPr>
        </p:nvSpPr>
        <p:spPr>
          <a:xfrm>
            <a:off x="459656" y="1272299"/>
            <a:ext cx="7410987" cy="1790700"/>
          </a:xfrm>
          <a:prstGeom prst="rect">
            <a:avLst/>
          </a:prstGeom>
        </p:spPr>
        <p:txBody>
          <a:bodyPr anchor="b"/>
          <a:lstStyle>
            <a:lvl1pPr algn="l">
              <a:lnSpc>
                <a:spcPts val="5300"/>
              </a:lnSpc>
              <a:defRPr sz="6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a:t>
            </a:r>
            <a:br>
              <a:rPr lang="en-US" dirty="0"/>
            </a:br>
            <a:r>
              <a:rPr lang="en-US" dirty="0"/>
              <a:t>Master title style</a:t>
            </a:r>
          </a:p>
        </p:txBody>
      </p:sp>
      <p:sp>
        <p:nvSpPr>
          <p:cNvPr id="5" name="Subtitle 2">
            <a:extLst>
              <a:ext uri="{FF2B5EF4-FFF2-40B4-BE49-F238E27FC236}">
                <a16:creationId xmlns:a16="http://schemas.microsoft.com/office/drawing/2014/main" id="{9A78F51F-EC08-434F-A471-857638049052}"/>
              </a:ext>
            </a:extLst>
          </p:cNvPr>
          <p:cNvSpPr>
            <a:spLocks noGrp="1"/>
          </p:cNvSpPr>
          <p:nvPr>
            <p:ph type="subTitle" idx="1"/>
          </p:nvPr>
        </p:nvSpPr>
        <p:spPr>
          <a:xfrm>
            <a:off x="459656" y="3385099"/>
            <a:ext cx="7410987" cy="980714"/>
          </a:xfrm>
          <a:prstGeom prst="rect">
            <a:avLst/>
          </a:prstGeom>
        </p:spPr>
        <p:txBody>
          <a:bodyPr/>
          <a:lstStyle>
            <a:lvl1pPr marL="0" indent="0" algn="l">
              <a:buNone/>
              <a:defRPr sz="2400" b="0" i="0">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572663D-EBE1-824C-863E-7AED803F74BC}"/>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78565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72663D-EBE1-824C-863E-7AED803F74BC}"/>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
        <p:nvSpPr>
          <p:cNvPr id="11" name="Title 1">
            <a:extLst>
              <a:ext uri="{FF2B5EF4-FFF2-40B4-BE49-F238E27FC236}">
                <a16:creationId xmlns:a16="http://schemas.microsoft.com/office/drawing/2014/main" id="{C946327D-49D3-FE4A-B217-84D764068D4E}"/>
              </a:ext>
            </a:extLst>
          </p:cNvPr>
          <p:cNvSpPr>
            <a:spLocks noGrp="1"/>
          </p:cNvSpPr>
          <p:nvPr>
            <p:ph type="title"/>
          </p:nvPr>
        </p:nvSpPr>
        <p:spPr>
          <a:xfrm>
            <a:off x="514283" y="1208931"/>
            <a:ext cx="7375427" cy="501325"/>
          </a:xfrm>
          <a:prstGeom prst="rect">
            <a:avLst/>
          </a:prstGeom>
        </p:spPr>
        <p:txBody>
          <a:bodyPr>
            <a:normAutofit/>
          </a:bodyPr>
          <a:lstStyle>
            <a:lvl1pPr>
              <a:lnSpc>
                <a:spcPts val="2300"/>
              </a:lnSpc>
              <a:defRPr sz="2400" b="1"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Text Placeholder 2">
            <a:extLst>
              <a:ext uri="{FF2B5EF4-FFF2-40B4-BE49-F238E27FC236}">
                <a16:creationId xmlns:a16="http://schemas.microsoft.com/office/drawing/2014/main" id="{2B27040C-9284-1A4D-8C80-3610E1B1104D}"/>
              </a:ext>
            </a:extLst>
          </p:cNvPr>
          <p:cNvSpPr>
            <a:spLocks noGrp="1"/>
          </p:cNvSpPr>
          <p:nvPr>
            <p:ph type="body" idx="1"/>
          </p:nvPr>
        </p:nvSpPr>
        <p:spPr>
          <a:xfrm>
            <a:off x="514283" y="1847690"/>
            <a:ext cx="3355877" cy="501325"/>
          </a:xfrm>
          <a:prstGeom prst="rect">
            <a:avLst/>
          </a:prstGeom>
        </p:spPr>
        <p:txBody>
          <a:bodyPr anchor="b">
            <a:normAutofit/>
          </a:bodyPr>
          <a:lstStyle>
            <a:lvl1pPr marL="0" indent="0">
              <a:lnSpc>
                <a:spcPts val="1900"/>
              </a:lnSpc>
              <a:buNone/>
              <a:defRPr sz="2000" b="1" i="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3">
            <a:extLst>
              <a:ext uri="{FF2B5EF4-FFF2-40B4-BE49-F238E27FC236}">
                <a16:creationId xmlns:a16="http://schemas.microsoft.com/office/drawing/2014/main" id="{5B2506A2-9DBB-BF4F-9D06-F2EF89147D1C}"/>
              </a:ext>
            </a:extLst>
          </p:cNvPr>
          <p:cNvSpPr>
            <a:spLocks noGrp="1"/>
          </p:cNvSpPr>
          <p:nvPr>
            <p:ph sz="half" idx="2" hasCustomPrompt="1"/>
          </p:nvPr>
        </p:nvSpPr>
        <p:spPr>
          <a:xfrm>
            <a:off x="514283" y="2466816"/>
            <a:ext cx="3355877" cy="1943819"/>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000" b="0" i="0">
                <a:solidFill>
                  <a:schemeClr val="tx1">
                    <a:lumMod val="75000"/>
                    <a:lumOff val="25000"/>
                  </a:schemeClr>
                </a:solidFill>
                <a:latin typeface="Arial" panose="020B0604020202020204" pitchFamily="34" charset="0"/>
                <a:cs typeface="Arial" panose="020B0604020202020204" pitchFamily="34" charset="0"/>
              </a:defRPr>
            </a:lvl2pPr>
            <a:lvl3pPr>
              <a:defRPr sz="1800" b="0" i="0">
                <a:solidFill>
                  <a:schemeClr val="tx1">
                    <a:lumMod val="75000"/>
                    <a:lumOff val="25000"/>
                  </a:schemeClr>
                </a:solidFill>
                <a:latin typeface="Arial" panose="020B0604020202020204" pitchFamily="34" charset="0"/>
                <a:cs typeface="Arial" panose="020B0604020202020204" pitchFamily="34" charset="0"/>
              </a:defRPr>
            </a:lvl3pPr>
            <a:lvl4pPr>
              <a:defRPr sz="1600" b="0" i="0">
                <a:solidFill>
                  <a:schemeClr val="tx1">
                    <a:lumMod val="75000"/>
                    <a:lumOff val="25000"/>
                  </a:schemeClr>
                </a:solidFill>
                <a:latin typeface="Arial" panose="020B0604020202020204" pitchFamily="34" charset="0"/>
                <a:cs typeface="Arial" panose="020B0604020202020204" pitchFamily="34" charset="0"/>
              </a:defRPr>
            </a:lvl4pPr>
            <a:lvl5pPr>
              <a:defRPr sz="1400"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4">
            <a:extLst>
              <a:ext uri="{FF2B5EF4-FFF2-40B4-BE49-F238E27FC236}">
                <a16:creationId xmlns:a16="http://schemas.microsoft.com/office/drawing/2014/main" id="{C361859E-9736-F04A-9882-FCA32489FB49}"/>
              </a:ext>
            </a:extLst>
          </p:cNvPr>
          <p:cNvSpPr>
            <a:spLocks noGrp="1"/>
          </p:cNvSpPr>
          <p:nvPr>
            <p:ph type="body" sz="quarter" idx="3"/>
          </p:nvPr>
        </p:nvSpPr>
        <p:spPr>
          <a:xfrm>
            <a:off x="4238526" y="1847690"/>
            <a:ext cx="3357465" cy="501325"/>
          </a:xfrm>
          <a:prstGeom prst="rect">
            <a:avLst/>
          </a:prstGeom>
        </p:spPr>
        <p:txBody>
          <a:bodyPr anchor="b">
            <a:normAutofit/>
          </a:bodyPr>
          <a:lstStyle>
            <a:lvl1pPr marL="0" indent="0">
              <a:lnSpc>
                <a:spcPts val="1900"/>
              </a:lnSpc>
              <a:buNone/>
              <a:defRPr sz="2000" b="1" i="0">
                <a:solidFill>
                  <a:srgbClr val="40404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5">
            <a:extLst>
              <a:ext uri="{FF2B5EF4-FFF2-40B4-BE49-F238E27FC236}">
                <a16:creationId xmlns:a16="http://schemas.microsoft.com/office/drawing/2014/main" id="{238FE633-6109-9F40-B2F0-302F3B2038D6}"/>
              </a:ext>
            </a:extLst>
          </p:cNvPr>
          <p:cNvSpPr>
            <a:spLocks noGrp="1"/>
          </p:cNvSpPr>
          <p:nvPr>
            <p:ph sz="quarter" idx="10" hasCustomPrompt="1"/>
          </p:nvPr>
        </p:nvSpPr>
        <p:spPr>
          <a:xfrm>
            <a:off x="4238526" y="2466816"/>
            <a:ext cx="3357465" cy="1943819"/>
          </a:xfrm>
          <a:prstGeom prst="rect">
            <a:avLst/>
          </a:prstGeom>
        </p:spPr>
        <p:txBody>
          <a:bodyPr/>
          <a:lstStyle>
            <a:lvl1pPr>
              <a:defRPr sz="2200" b="0" i="0">
                <a:solidFill>
                  <a:schemeClr val="tx1">
                    <a:lumMod val="75000"/>
                    <a:lumOff val="25000"/>
                  </a:schemeClr>
                </a:solidFill>
                <a:latin typeface="Arial" panose="020B0604020202020204" pitchFamily="34" charset="0"/>
                <a:cs typeface="Arial" panose="020B0604020202020204" pitchFamily="34" charset="0"/>
              </a:defRPr>
            </a:lvl1pPr>
            <a:lvl2pPr>
              <a:defRPr sz="2000" b="0" i="0">
                <a:solidFill>
                  <a:schemeClr val="tx1">
                    <a:lumMod val="75000"/>
                    <a:lumOff val="25000"/>
                  </a:schemeClr>
                </a:solidFill>
                <a:latin typeface="Arial" panose="020B0604020202020204" pitchFamily="34" charset="0"/>
                <a:cs typeface="Arial" panose="020B0604020202020204" pitchFamily="34" charset="0"/>
              </a:defRPr>
            </a:lvl2pPr>
            <a:lvl3pPr>
              <a:defRPr sz="1800" b="0" i="0">
                <a:solidFill>
                  <a:schemeClr val="tx1">
                    <a:lumMod val="75000"/>
                    <a:lumOff val="25000"/>
                  </a:schemeClr>
                </a:solidFill>
                <a:latin typeface="Arial" panose="020B0604020202020204" pitchFamily="34" charset="0"/>
                <a:cs typeface="Arial" panose="020B0604020202020204" pitchFamily="34" charset="0"/>
              </a:defRPr>
            </a:lvl3pPr>
            <a:lvl4pPr>
              <a:defRPr sz="1600" b="0" i="0">
                <a:solidFill>
                  <a:schemeClr val="tx1">
                    <a:lumMod val="75000"/>
                    <a:lumOff val="25000"/>
                  </a:schemeClr>
                </a:solidFill>
                <a:latin typeface="Arial" panose="020B0604020202020204" pitchFamily="34" charset="0"/>
                <a:cs typeface="Arial" panose="020B0604020202020204" pitchFamily="34" charset="0"/>
              </a:defRPr>
            </a:lvl4pPr>
            <a:lvl5pPr>
              <a:defRPr b="0" i="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7373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3A56-1764-0242-9B15-AB23C6A2459C}"/>
              </a:ext>
            </a:extLst>
          </p:cNvPr>
          <p:cNvSpPr>
            <a:spLocks noGrp="1"/>
          </p:cNvSpPr>
          <p:nvPr>
            <p:ph type="title"/>
          </p:nvPr>
        </p:nvSpPr>
        <p:spPr>
          <a:xfrm>
            <a:off x="1281791" y="1178461"/>
            <a:ext cx="7395677" cy="573087"/>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70FA3DB-35E2-2E4D-AFF7-DAFD749884CB}"/>
              </a:ext>
            </a:extLst>
          </p:cNvPr>
          <p:cNvSpPr>
            <a:spLocks noGrp="1"/>
          </p:cNvSpPr>
          <p:nvPr>
            <p:ph idx="1"/>
          </p:nvPr>
        </p:nvSpPr>
        <p:spPr>
          <a:xfrm>
            <a:off x="1281791" y="1913474"/>
            <a:ext cx="7395677" cy="2288412"/>
          </a:xfrm>
          <a:prstGeom prst="rect">
            <a:avLst/>
          </a:prstGeom>
        </p:spPr>
        <p:txBody>
          <a:bodyPr/>
          <a:lstStyle>
            <a:lvl1pPr>
              <a:defRPr>
                <a:solidFill>
                  <a:schemeClr val="tx1">
                    <a:lumMod val="75000"/>
                    <a:lumOff val="25000"/>
                  </a:schemeClr>
                </a:solidFill>
              </a:defRPr>
            </a:lvl1pPr>
            <a:lvl2pPr>
              <a:defRPr sz="1300">
                <a:solidFill>
                  <a:schemeClr val="tx1">
                    <a:lumMod val="75000"/>
                    <a:lumOff val="25000"/>
                  </a:schemeClr>
                </a:solidFill>
              </a:defRPr>
            </a:lvl2pPr>
            <a:lvl3pPr marL="635000" indent="-114300">
              <a:tabLst/>
              <a:defRPr sz="1200">
                <a:solidFill>
                  <a:schemeClr val="tx1">
                    <a:lumMod val="75000"/>
                    <a:lumOff val="25000"/>
                  </a:schemeClr>
                </a:solidFill>
              </a:defRPr>
            </a:lvl3pPr>
            <a:lvl4pPr marL="919163" indent="-114300">
              <a:tabLst/>
              <a:defRPr sz="1100">
                <a:solidFill>
                  <a:schemeClr val="tx1">
                    <a:lumMod val="75000"/>
                    <a:lumOff val="25000"/>
                  </a:schemeClr>
                </a:solidFill>
              </a:defRPr>
            </a:lvl4pPr>
            <a:lvl5pPr marL="1203325" indent="-114300">
              <a:tabLst/>
              <a:defRPr sz="100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64C392A5-CDE9-5B4D-8E6E-D9F76FBE470E}"/>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337123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0B81-DD7F-AA40-93F9-17EBE07D6BB4}"/>
              </a:ext>
            </a:extLst>
          </p:cNvPr>
          <p:cNvSpPr>
            <a:spLocks noGrp="1"/>
          </p:cNvSpPr>
          <p:nvPr>
            <p:ph type="title" hasCustomPrompt="1"/>
          </p:nvPr>
        </p:nvSpPr>
        <p:spPr>
          <a:xfrm>
            <a:off x="1281497" y="1282700"/>
            <a:ext cx="7395971" cy="2139950"/>
          </a:xfrm>
          <a:prstGeom prst="rect">
            <a:avLst/>
          </a:prstGeom>
        </p:spPr>
        <p:txBody>
          <a:bodyPr anchor="b"/>
          <a:lstStyle>
            <a:lvl1pPr>
              <a:lnSpc>
                <a:spcPts val="5400"/>
              </a:lnSpc>
              <a:defRPr sz="6000">
                <a:solidFill>
                  <a:schemeClr val="tx1">
                    <a:lumMod val="75000"/>
                    <a:lumOff val="25000"/>
                  </a:schemeClr>
                </a:solidFill>
              </a:defRPr>
            </a:lvl1pPr>
          </a:lstStyle>
          <a:p>
            <a:r>
              <a:rPr lang="en-US" dirty="0"/>
              <a:t>Section header layout</a:t>
            </a:r>
          </a:p>
        </p:txBody>
      </p:sp>
      <p:sp>
        <p:nvSpPr>
          <p:cNvPr id="3" name="Text Placeholder 2">
            <a:extLst>
              <a:ext uri="{FF2B5EF4-FFF2-40B4-BE49-F238E27FC236}">
                <a16:creationId xmlns:a16="http://schemas.microsoft.com/office/drawing/2014/main" id="{8EAC6684-01B2-154B-85E3-59E84C38735E}"/>
              </a:ext>
            </a:extLst>
          </p:cNvPr>
          <p:cNvSpPr>
            <a:spLocks noGrp="1"/>
          </p:cNvSpPr>
          <p:nvPr>
            <p:ph type="body" idx="1" hasCustomPrompt="1"/>
          </p:nvPr>
        </p:nvSpPr>
        <p:spPr>
          <a:xfrm>
            <a:off x="1281497" y="3441700"/>
            <a:ext cx="7395971" cy="831720"/>
          </a:xfrm>
          <a:prstGeom prst="rect">
            <a:avLst/>
          </a:prstGeo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 subtitle style</a:t>
            </a:r>
          </a:p>
        </p:txBody>
      </p:sp>
      <p:sp>
        <p:nvSpPr>
          <p:cNvPr id="7" name="Slide Number Placeholder 6">
            <a:extLst>
              <a:ext uri="{FF2B5EF4-FFF2-40B4-BE49-F238E27FC236}">
                <a16:creationId xmlns:a16="http://schemas.microsoft.com/office/drawing/2014/main" id="{3B10E481-D13A-604D-824E-5296C4C8260A}"/>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03852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BD4-4B3F-264D-9F81-07D136FE102B}"/>
              </a:ext>
            </a:extLst>
          </p:cNvPr>
          <p:cNvSpPr>
            <a:spLocks noGrp="1"/>
          </p:cNvSpPr>
          <p:nvPr>
            <p:ph type="title"/>
          </p:nvPr>
        </p:nvSpPr>
        <p:spPr>
          <a:xfrm>
            <a:off x="1274695" y="1271588"/>
            <a:ext cx="7377015" cy="401637"/>
          </a:xfrm>
          <a:prstGeom prst="rect">
            <a:avLst/>
          </a:prstGeo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CA1C-6B04-F149-AF58-7FD832691C90}"/>
              </a:ext>
            </a:extLst>
          </p:cNvPr>
          <p:cNvSpPr>
            <a:spLocks noGrp="1"/>
          </p:cNvSpPr>
          <p:nvPr>
            <p:ph sz="half" idx="1"/>
          </p:nvPr>
        </p:nvSpPr>
        <p:spPr>
          <a:xfrm>
            <a:off x="1274695" y="1926678"/>
            <a:ext cx="3357465" cy="287541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08FC7-1736-3449-BB22-1D846B9A41B6}"/>
              </a:ext>
            </a:extLst>
          </p:cNvPr>
          <p:cNvSpPr>
            <a:spLocks noGrp="1"/>
          </p:cNvSpPr>
          <p:nvPr>
            <p:ph sz="half" idx="2"/>
          </p:nvPr>
        </p:nvSpPr>
        <p:spPr>
          <a:xfrm>
            <a:off x="4989052" y="1926678"/>
            <a:ext cx="3357465" cy="287541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a16="http://schemas.microsoft.com/office/drawing/2014/main" id="{9E79CF70-3C77-4E4E-A70E-870C0E1C7F99}"/>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46772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62F9-5C52-B14B-AE40-C9ECEBAC8963}"/>
              </a:ext>
            </a:extLst>
          </p:cNvPr>
          <p:cNvSpPr>
            <a:spLocks noGrp="1"/>
          </p:cNvSpPr>
          <p:nvPr>
            <p:ph type="title"/>
          </p:nvPr>
        </p:nvSpPr>
        <p:spPr>
          <a:xfrm>
            <a:off x="1276283" y="1202062"/>
            <a:ext cx="7375427" cy="501325"/>
          </a:xfrm>
          <a:prstGeom prst="rect">
            <a:avLst/>
          </a:prstGeom>
        </p:spPr>
        <p:txBody>
          <a:bodyPr>
            <a:normAutofit/>
          </a:bodyPr>
          <a:lstStyle>
            <a:lvl1pPr>
              <a:lnSpc>
                <a:spcPts val="2300"/>
              </a:lnSpc>
              <a:defRPr sz="24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7654A84-D8EB-2540-8308-8C7B48A3F4CC}"/>
              </a:ext>
            </a:extLst>
          </p:cNvPr>
          <p:cNvSpPr>
            <a:spLocks noGrp="1"/>
          </p:cNvSpPr>
          <p:nvPr>
            <p:ph type="body" idx="1"/>
          </p:nvPr>
        </p:nvSpPr>
        <p:spPr>
          <a:xfrm>
            <a:off x="1276283" y="1892513"/>
            <a:ext cx="3355877" cy="501325"/>
          </a:xfrm>
          <a:prstGeom prst="rect">
            <a:avLst/>
          </a:prstGeom>
        </p:spPr>
        <p:txBody>
          <a:bodyPr anchor="b">
            <a:normAutofit/>
          </a:bodyPr>
          <a:lstStyle>
            <a:lvl1pPr marL="0" indent="0">
              <a:lnSpc>
                <a:spcPts val="1900"/>
              </a:lnSpc>
              <a:buNone/>
              <a:defRPr sz="20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444C6E6-CDF9-BD47-8D2A-A3AB43E76FEC}"/>
              </a:ext>
            </a:extLst>
          </p:cNvPr>
          <p:cNvSpPr>
            <a:spLocks noGrp="1"/>
          </p:cNvSpPr>
          <p:nvPr>
            <p:ph sz="half" idx="2"/>
          </p:nvPr>
        </p:nvSpPr>
        <p:spPr>
          <a:xfrm>
            <a:off x="1276283" y="2511638"/>
            <a:ext cx="3355877" cy="2403151"/>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D27CAAC-D0A8-D647-B019-117041B7E1D8}"/>
              </a:ext>
            </a:extLst>
          </p:cNvPr>
          <p:cNvSpPr>
            <a:spLocks noGrp="1"/>
          </p:cNvSpPr>
          <p:nvPr>
            <p:ph type="body" sz="quarter" idx="3"/>
          </p:nvPr>
        </p:nvSpPr>
        <p:spPr>
          <a:xfrm>
            <a:off x="5000526" y="1892513"/>
            <a:ext cx="3357465" cy="501325"/>
          </a:xfrm>
          <a:prstGeom prst="rect">
            <a:avLst/>
          </a:prstGeom>
        </p:spPr>
        <p:txBody>
          <a:bodyPr anchor="b">
            <a:normAutofit/>
          </a:bodyPr>
          <a:lstStyle>
            <a:lvl1pPr marL="0" indent="0">
              <a:lnSpc>
                <a:spcPts val="19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64DA775-D2C6-FE4D-A5E6-D6EF7A280743}"/>
              </a:ext>
            </a:extLst>
          </p:cNvPr>
          <p:cNvSpPr>
            <a:spLocks noGrp="1"/>
          </p:cNvSpPr>
          <p:nvPr>
            <p:ph sz="quarter" idx="4"/>
          </p:nvPr>
        </p:nvSpPr>
        <p:spPr>
          <a:xfrm>
            <a:off x="5000526" y="2511638"/>
            <a:ext cx="3357465" cy="2403151"/>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a:extLst>
              <a:ext uri="{FF2B5EF4-FFF2-40B4-BE49-F238E27FC236}">
                <a16:creationId xmlns:a16="http://schemas.microsoft.com/office/drawing/2014/main" id="{171BDEB8-3E13-E448-9F70-E1EFED380577}"/>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50638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686E51-632D-544D-94A2-4FE66F4ADEC9}"/>
              </a:ext>
            </a:extLst>
          </p:cNvPr>
          <p:cNvSpPr>
            <a:spLocks noGrp="1"/>
          </p:cNvSpPr>
          <p:nvPr>
            <p:ph type="sldNum" sz="quarter" idx="10"/>
          </p:nvPr>
        </p:nvSpPr>
        <p:spPr/>
        <p:txBody>
          <a:bodyPr/>
          <a:lstStyle/>
          <a:p>
            <a:fld id="{975B3030-12A9-8B4C-BF31-16EBB4420CEB}" type="slidenum">
              <a:rPr lang="en-US" smtClean="0"/>
              <a:pPr/>
              <a:t>‹#›</a:t>
            </a:fld>
            <a:endParaRPr lang="en-US" dirty="0"/>
          </a:p>
        </p:txBody>
      </p:sp>
      <p:sp>
        <p:nvSpPr>
          <p:cNvPr id="4" name="Title 1">
            <a:extLst>
              <a:ext uri="{FF2B5EF4-FFF2-40B4-BE49-F238E27FC236}">
                <a16:creationId xmlns:a16="http://schemas.microsoft.com/office/drawing/2014/main" id="{9EAB8A43-04CA-F041-916E-9B49B91152F4}"/>
              </a:ext>
            </a:extLst>
          </p:cNvPr>
          <p:cNvSpPr>
            <a:spLocks noGrp="1"/>
          </p:cNvSpPr>
          <p:nvPr>
            <p:ph type="title"/>
          </p:nvPr>
        </p:nvSpPr>
        <p:spPr>
          <a:xfrm>
            <a:off x="1280750" y="1391478"/>
            <a:ext cx="5895302" cy="521687"/>
          </a:xfrm>
          <a:prstGeom prst="rect">
            <a:avLst/>
          </a:prstGeom>
        </p:spPr>
        <p:txBody>
          <a:bodyPr anchor="b">
            <a:normAutofit/>
          </a:bodyPr>
          <a:lstStyle>
            <a:lvl1pPr>
              <a:lnSpc>
                <a:spcPts val="2500"/>
              </a:lnSpc>
              <a:defRPr sz="2800">
                <a:solidFill>
                  <a:schemeClr val="tx1">
                    <a:lumMod val="75000"/>
                    <a:lumOff val="25000"/>
                  </a:schemeClr>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C165E492-8CFE-3240-A753-08CEF9BD00FC}"/>
              </a:ext>
            </a:extLst>
          </p:cNvPr>
          <p:cNvSpPr>
            <a:spLocks noGrp="1"/>
          </p:cNvSpPr>
          <p:nvPr>
            <p:ph type="body" sz="half" idx="2"/>
          </p:nvPr>
        </p:nvSpPr>
        <p:spPr>
          <a:xfrm>
            <a:off x="1280750" y="2217040"/>
            <a:ext cx="5895302" cy="1929137"/>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5397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CAF0-F88D-374F-AC76-AB267E726044}"/>
              </a:ext>
            </a:extLst>
          </p:cNvPr>
          <p:cNvSpPr>
            <a:spLocks noGrp="1"/>
          </p:cNvSpPr>
          <p:nvPr>
            <p:ph type="title"/>
          </p:nvPr>
        </p:nvSpPr>
        <p:spPr>
          <a:xfrm>
            <a:off x="1280750" y="1384337"/>
            <a:ext cx="3129885" cy="833628"/>
          </a:xfrm>
          <a:prstGeom prst="rect">
            <a:avLst/>
          </a:prstGeom>
        </p:spPr>
        <p:txBody>
          <a:bodyPr anchor="b">
            <a:normAutofit/>
          </a:bodyPr>
          <a:lstStyle>
            <a:lvl1pPr>
              <a:lnSpc>
                <a:spcPts val="2500"/>
              </a:lnSpc>
              <a:defRPr sz="2800">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6B85AFB-8667-0B48-8900-2C8B16E1151E}"/>
              </a:ext>
            </a:extLst>
          </p:cNvPr>
          <p:cNvSpPr>
            <a:spLocks noGrp="1"/>
          </p:cNvSpPr>
          <p:nvPr>
            <p:ph idx="1"/>
          </p:nvPr>
        </p:nvSpPr>
        <p:spPr>
          <a:xfrm>
            <a:off x="4538300" y="1536737"/>
            <a:ext cx="4139168" cy="3075893"/>
          </a:xfrm>
          <a:prstGeom prst="rect">
            <a:avLst/>
          </a:prstGeom>
        </p:spPr>
        <p:txBody>
          <a:bodyPr/>
          <a:lstStyle>
            <a:lvl1pPr marL="179388" indent="-171450">
              <a:tabLst/>
              <a:defRPr sz="2800">
                <a:solidFill>
                  <a:schemeClr val="tx1">
                    <a:lumMod val="75000"/>
                    <a:lumOff val="25000"/>
                  </a:schemeClr>
                </a:solidFill>
              </a:defRPr>
            </a:lvl1pPr>
            <a:lvl2pPr marL="406400" indent="-169863">
              <a:tabLst/>
              <a:defRPr sz="2400">
                <a:solidFill>
                  <a:schemeClr val="tx1">
                    <a:lumMod val="75000"/>
                    <a:lumOff val="25000"/>
                  </a:schemeClr>
                </a:solidFill>
              </a:defRPr>
            </a:lvl2pPr>
            <a:lvl3pPr marL="635000" indent="-114300">
              <a:tabLst/>
              <a:defRPr sz="2000">
                <a:solidFill>
                  <a:schemeClr val="tx1">
                    <a:lumMod val="75000"/>
                    <a:lumOff val="25000"/>
                  </a:schemeClr>
                </a:solidFill>
              </a:defRPr>
            </a:lvl3pPr>
            <a:lvl4pPr marL="862013" indent="-114300">
              <a:tabLst/>
              <a:defRPr sz="1600">
                <a:solidFill>
                  <a:schemeClr val="tx1">
                    <a:lumMod val="75000"/>
                    <a:lumOff val="25000"/>
                  </a:schemeClr>
                </a:solidFill>
              </a:defRPr>
            </a:lvl4pPr>
            <a:lvl5pPr marL="1089025" indent="-114300">
              <a:tabLst/>
              <a:defRPr sz="12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A187569-7A61-344D-B06D-00C0EBDFDD99}"/>
              </a:ext>
            </a:extLst>
          </p:cNvPr>
          <p:cNvSpPr>
            <a:spLocks noGrp="1"/>
          </p:cNvSpPr>
          <p:nvPr>
            <p:ph type="body" sz="half" idx="2"/>
          </p:nvPr>
        </p:nvSpPr>
        <p:spPr>
          <a:xfrm>
            <a:off x="1280750" y="2394313"/>
            <a:ext cx="2949575" cy="2414588"/>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8">
            <a:extLst>
              <a:ext uri="{FF2B5EF4-FFF2-40B4-BE49-F238E27FC236}">
                <a16:creationId xmlns:a16="http://schemas.microsoft.com/office/drawing/2014/main" id="{E72DD959-9D51-9841-8F67-857A3E5496EF}"/>
              </a:ext>
            </a:extLst>
          </p:cNvPr>
          <p:cNvSpPr>
            <a:spLocks noGrp="1"/>
          </p:cNvSpPr>
          <p:nvPr>
            <p:ph type="sldNum" sz="quarter" idx="10"/>
          </p:nvPr>
        </p:nvSpPr>
        <p:spPr/>
        <p:txBody>
          <a:bodyPr/>
          <a:lstStyle/>
          <a:p>
            <a:fld id="{975B3030-12A9-8B4C-BF31-16EBB4420CEB}" type="slidenum">
              <a:rPr lang="en-US" smtClean="0"/>
              <a:pPr/>
              <a:t>‹#›</a:t>
            </a:fld>
            <a:endParaRPr lang="en-US" dirty="0"/>
          </a:p>
        </p:txBody>
      </p:sp>
    </p:spTree>
    <p:extLst>
      <p:ext uri="{BB962C8B-B14F-4D97-AF65-F5344CB8AC3E}">
        <p14:creationId xmlns:p14="http://schemas.microsoft.com/office/powerpoint/2010/main" val="282460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E82109A-3A10-A444-ABDE-302C76738B90}"/>
              </a:ext>
            </a:extLst>
          </p:cNvPr>
          <p:cNvSpPr>
            <a:spLocks noGrp="1"/>
          </p:cNvSpPr>
          <p:nvPr>
            <p:ph type="pic" idx="1"/>
          </p:nvPr>
        </p:nvSpPr>
        <p:spPr>
          <a:xfrm>
            <a:off x="4545586" y="795131"/>
            <a:ext cx="4598414" cy="4348370"/>
          </a:xfrm>
          <a:prstGeom prst="rect">
            <a:avLst/>
          </a:prstGeom>
          <a:pattFill prst="narHorz">
            <a:fgClr>
              <a:srgbClr val="B4C7E7"/>
            </a:fgClr>
            <a:bgClr>
              <a:schemeClr val="bg1"/>
            </a:bgClr>
          </a:pattFill>
        </p:spPr>
        <p:txBody>
          <a:bodyPr anchor="ctr">
            <a:normAutofit/>
          </a:bodyPr>
          <a:lstStyle>
            <a:lvl1pPr marL="0" indent="0" algn="ctr">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B457FB0D-D268-2648-9061-48C813EBCD87}"/>
              </a:ext>
            </a:extLst>
          </p:cNvPr>
          <p:cNvSpPr>
            <a:spLocks noGrp="1"/>
          </p:cNvSpPr>
          <p:nvPr>
            <p:ph type="title"/>
          </p:nvPr>
        </p:nvSpPr>
        <p:spPr>
          <a:xfrm>
            <a:off x="1274182" y="1286328"/>
            <a:ext cx="2949575" cy="1200150"/>
          </a:xfrm>
          <a:prstGeom prst="rect">
            <a:avLst/>
          </a:prstGeom>
        </p:spPr>
        <p:txBody>
          <a:bodyPr anchor="b"/>
          <a:lstStyle>
            <a:lvl1pPr>
              <a:lnSpc>
                <a:spcPts val="2900"/>
              </a:lnSpc>
              <a:defRPr sz="3200">
                <a:solidFill>
                  <a:schemeClr val="tx1">
                    <a:lumMod val="75000"/>
                    <a:lumOff val="25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A5530B2C-7580-1949-8D90-9598FD7827F0}"/>
              </a:ext>
            </a:extLst>
          </p:cNvPr>
          <p:cNvSpPr>
            <a:spLocks noGrp="1"/>
          </p:cNvSpPr>
          <p:nvPr>
            <p:ph type="body" sz="half" idx="2"/>
          </p:nvPr>
        </p:nvSpPr>
        <p:spPr>
          <a:xfrm>
            <a:off x="1274182" y="2805792"/>
            <a:ext cx="2949575" cy="902607"/>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5">
            <a:extLst>
              <a:ext uri="{FF2B5EF4-FFF2-40B4-BE49-F238E27FC236}">
                <a16:creationId xmlns:a16="http://schemas.microsoft.com/office/drawing/2014/main" id="{9BEDFEEF-3060-1341-AE0A-1B4816266513}"/>
              </a:ext>
            </a:extLst>
          </p:cNvPr>
          <p:cNvSpPr>
            <a:spLocks noGrp="1"/>
          </p:cNvSpPr>
          <p:nvPr>
            <p:ph type="sldNum" sz="quarter" idx="4"/>
          </p:nvPr>
        </p:nvSpPr>
        <p:spPr>
          <a:xfrm>
            <a:off x="6695845"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9" name="Picture 8">
            <a:extLst>
              <a:ext uri="{FF2B5EF4-FFF2-40B4-BE49-F238E27FC236}">
                <a16:creationId xmlns:a16="http://schemas.microsoft.com/office/drawing/2014/main" id="{91EFE103-E08A-9444-8038-9E067E646AA9}"/>
              </a:ext>
            </a:extLst>
          </p:cNvPr>
          <p:cNvPicPr>
            <a:picLocks noChangeAspect="1"/>
          </p:cNvPicPr>
          <p:nvPr userDrawn="1"/>
        </p:nvPicPr>
        <p:blipFill>
          <a:blip r:embed="rId2"/>
          <a:stretch>
            <a:fillRect/>
          </a:stretch>
        </p:blipFill>
        <p:spPr>
          <a:xfrm>
            <a:off x="3742729" y="4432753"/>
            <a:ext cx="569045" cy="496207"/>
          </a:xfrm>
          <a:prstGeom prst="rect">
            <a:avLst/>
          </a:prstGeom>
        </p:spPr>
      </p:pic>
    </p:spTree>
    <p:extLst>
      <p:ext uri="{BB962C8B-B14F-4D97-AF65-F5344CB8AC3E}">
        <p14:creationId xmlns:p14="http://schemas.microsoft.com/office/powerpoint/2010/main" val="208896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DA0059-4078-2549-8779-D32EBED0C93F}"/>
              </a:ext>
            </a:extLst>
          </p:cNvPr>
          <p:cNvSpPr>
            <a:spLocks noGrp="1"/>
          </p:cNvSpPr>
          <p:nvPr>
            <p:ph type="body" idx="1"/>
          </p:nvPr>
        </p:nvSpPr>
        <p:spPr>
          <a:xfrm>
            <a:off x="1281791" y="1976671"/>
            <a:ext cx="7395677" cy="27041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73B2E5-7648-9146-9B5C-90123BA8DF65}"/>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sp>
        <p:nvSpPr>
          <p:cNvPr id="15" name="Title Placeholder 14">
            <a:extLst>
              <a:ext uri="{FF2B5EF4-FFF2-40B4-BE49-F238E27FC236}">
                <a16:creationId xmlns:a16="http://schemas.microsoft.com/office/drawing/2014/main" id="{AE831424-A458-BF40-AA30-C9BA73A5B8F8}"/>
              </a:ext>
            </a:extLst>
          </p:cNvPr>
          <p:cNvSpPr>
            <a:spLocks noGrp="1"/>
          </p:cNvSpPr>
          <p:nvPr>
            <p:ph type="title"/>
          </p:nvPr>
        </p:nvSpPr>
        <p:spPr>
          <a:xfrm>
            <a:off x="1281790" y="1188726"/>
            <a:ext cx="7395677" cy="579091"/>
          </a:xfrm>
          <a:prstGeom prst="rect">
            <a:avLst/>
          </a:prstGeom>
        </p:spPr>
        <p:txBody>
          <a:bodyPr vert="horz" lIns="91440" tIns="45720" rIns="91440" bIns="4572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id="{02F96115-B19D-6F4D-A0C9-574AAFC31644}"/>
              </a:ext>
            </a:extLst>
          </p:cNvPr>
          <p:cNvSpPr/>
          <p:nvPr userDrawn="1"/>
        </p:nvSpPr>
        <p:spPr>
          <a:xfrm>
            <a:off x="1" y="788276"/>
            <a:ext cx="979713" cy="4355224"/>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7EC9"/>
              </a:solidFill>
            </a:endParaRPr>
          </a:p>
        </p:txBody>
      </p:sp>
      <p:pic>
        <p:nvPicPr>
          <p:cNvPr id="11" name="Picture 10">
            <a:extLst>
              <a:ext uri="{FF2B5EF4-FFF2-40B4-BE49-F238E27FC236}">
                <a16:creationId xmlns:a16="http://schemas.microsoft.com/office/drawing/2014/main" id="{5CD04F66-0F66-7244-A518-FAD57073D459}"/>
              </a:ext>
            </a:extLst>
          </p:cNvPr>
          <p:cNvPicPr>
            <a:picLocks noChangeAspect="1"/>
          </p:cNvPicPr>
          <p:nvPr userDrawn="1"/>
        </p:nvPicPr>
        <p:blipFill>
          <a:blip r:embed="rId11"/>
          <a:stretch>
            <a:fillRect/>
          </a:stretch>
        </p:blipFill>
        <p:spPr>
          <a:xfrm>
            <a:off x="8260941" y="4432753"/>
            <a:ext cx="569045" cy="496207"/>
          </a:xfrm>
          <a:prstGeom prst="rect">
            <a:avLst/>
          </a:prstGeom>
        </p:spPr>
      </p:pic>
      <p:sp>
        <p:nvSpPr>
          <p:cNvPr id="9" name="Rectangle 8">
            <a:extLst>
              <a:ext uri="{FF2B5EF4-FFF2-40B4-BE49-F238E27FC236}">
                <a16:creationId xmlns:a16="http://schemas.microsoft.com/office/drawing/2014/main" id="{24D82F7A-3052-9A49-89A2-3A3ACA2AE134}"/>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5D2295E-95D1-6A4D-8E15-AB81C7C0C15C}"/>
              </a:ext>
            </a:extLst>
          </p:cNvPr>
          <p:cNvPicPr>
            <a:picLocks noChangeAspect="1"/>
          </p:cNvPicPr>
          <p:nvPr userDrawn="1"/>
        </p:nvPicPr>
        <p:blipFill>
          <a:blip r:embed="rId12"/>
          <a:stretch>
            <a:fillRect/>
          </a:stretch>
        </p:blipFill>
        <p:spPr>
          <a:xfrm>
            <a:off x="294682" y="248478"/>
            <a:ext cx="2997875" cy="345993"/>
          </a:xfrm>
          <a:prstGeom prst="rect">
            <a:avLst/>
          </a:prstGeom>
        </p:spPr>
      </p:pic>
      <p:pic>
        <p:nvPicPr>
          <p:cNvPr id="7" name="Picture 6" descr="Logo&#10;&#10;Description automatically generated">
            <a:extLst>
              <a:ext uri="{FF2B5EF4-FFF2-40B4-BE49-F238E27FC236}">
                <a16:creationId xmlns:a16="http://schemas.microsoft.com/office/drawing/2014/main" id="{087E53C4-910E-420C-AC87-7E7AC3B94F98}"/>
              </a:ext>
            </a:extLst>
          </p:cNvPr>
          <p:cNvPicPr>
            <a:picLocks noChangeAspect="1"/>
          </p:cNvPicPr>
          <p:nvPr userDrawn="1"/>
        </p:nvPicPr>
        <p:blipFill>
          <a:blip r:embed="rId13"/>
          <a:stretch>
            <a:fillRect/>
          </a:stretch>
        </p:blipFill>
        <p:spPr>
          <a:xfrm>
            <a:off x="104444" y="4577761"/>
            <a:ext cx="810807" cy="351199"/>
          </a:xfrm>
          <a:prstGeom prst="rect">
            <a:avLst/>
          </a:prstGeom>
        </p:spPr>
      </p:pic>
    </p:spTree>
    <p:extLst>
      <p:ext uri="{BB962C8B-B14F-4D97-AF65-F5344CB8AC3E}">
        <p14:creationId xmlns:p14="http://schemas.microsoft.com/office/powerpoint/2010/main" val="843980006"/>
      </p:ext>
    </p:extLst>
  </p:cSld>
  <p:clrMap bg1="lt1" tx1="dk1" bg2="lt2" tx2="dk2" accent1="accent1" accent2="accent2" accent3="accent3" accent4="accent4" accent5="accent5" accent6="accent6" hlink="hlink" folHlink="folHlink"/>
  <p:sldLayoutIdLst>
    <p:sldLayoutId id="2147483685" r:id="rId1"/>
    <p:sldLayoutId id="2147483691" r:id="rId2"/>
    <p:sldLayoutId id="2147483686" r:id="rId3"/>
    <p:sldLayoutId id="2147483687" r:id="rId4"/>
    <p:sldLayoutId id="2147483688" r:id="rId5"/>
    <p:sldLayoutId id="2147483689" r:id="rId6"/>
    <p:sldLayoutId id="2147483690" r:id="rId7"/>
    <p:sldLayoutId id="2147483692" r:id="rId8"/>
    <p:sldLayoutId id="2147483693" r:id="rId9"/>
  </p:sldLayoutIdLst>
  <p:txStyles>
    <p:titleStyle>
      <a:lvl1pPr algn="l" defTabSz="914400" rtl="0" eaLnBrk="1" latinLnBrk="0" hangingPunct="1">
        <a:lnSpc>
          <a:spcPts val="2100"/>
        </a:lnSpc>
        <a:spcBef>
          <a:spcPct val="0"/>
        </a:spcBef>
        <a:buNone/>
        <a:defRPr sz="2400" b="1" i="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122238" indent="-122238" algn="l" defTabSz="914400" rtl="0" eaLnBrk="1" latinLnBrk="0" hangingPunct="1">
        <a:lnSpc>
          <a:spcPct val="90000"/>
        </a:lnSpc>
        <a:spcBef>
          <a:spcPts val="1000"/>
        </a:spcBef>
        <a:buFont typeface="Arial" panose="020B0604020202020204" pitchFamily="34" charset="0"/>
        <a:buChar char="•"/>
        <a:tabLst/>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9250" indent="-112713" algn="l" defTabSz="914400" rtl="0" eaLnBrk="1" latinLnBrk="0" hangingPunct="1">
        <a:lnSpc>
          <a:spcPct val="90000"/>
        </a:lnSpc>
        <a:spcBef>
          <a:spcPts val="500"/>
        </a:spcBef>
        <a:buFont typeface="Arial" panose="020B0604020202020204" pitchFamily="34" charset="0"/>
        <a:buChar char="•"/>
        <a:tabLst/>
        <a:defRPr sz="13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35000" indent="-114300" algn="l" defTabSz="914400" rtl="0" eaLnBrk="1" latinLnBrk="0" hangingPunct="1">
        <a:lnSpc>
          <a:spcPct val="90000"/>
        </a:lnSpc>
        <a:spcBef>
          <a:spcPts val="500"/>
        </a:spcBef>
        <a:buFont typeface="Arial" panose="020B0604020202020204" pitchFamily="34" charset="0"/>
        <a:buChar char="•"/>
        <a:tabLst/>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62013" indent="-114300" algn="l" defTabSz="914400" rtl="0" eaLnBrk="1" latinLnBrk="0" hangingPunct="1">
        <a:lnSpc>
          <a:spcPct val="90000"/>
        </a:lnSpc>
        <a:spcBef>
          <a:spcPts val="500"/>
        </a:spcBef>
        <a:buFont typeface="Arial" panose="020B0604020202020204" pitchFamily="34" charset="0"/>
        <a:buChar char="•"/>
        <a:tabLst/>
        <a:defRPr sz="11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89025" indent="-114300" algn="l" defTabSz="914400" rtl="0" eaLnBrk="1" latinLnBrk="0" hangingPunct="1">
        <a:lnSpc>
          <a:spcPct val="90000"/>
        </a:lnSpc>
        <a:spcBef>
          <a:spcPts val="500"/>
        </a:spcBef>
        <a:buFont typeface="Arial" panose="020B0604020202020204" pitchFamily="34" charset="0"/>
        <a:buChar char="•"/>
        <a:tabLst/>
        <a:defRPr sz="10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63768-20C5-4441-9175-C74BC7448FFF}"/>
              </a:ext>
            </a:extLst>
          </p:cNvPr>
          <p:cNvSpPr/>
          <p:nvPr userDrawn="1"/>
        </p:nvSpPr>
        <p:spPr>
          <a:xfrm>
            <a:off x="0" y="788276"/>
            <a:ext cx="9144000" cy="4355224"/>
          </a:xfrm>
          <a:prstGeom prst="rect">
            <a:avLst/>
          </a:prstGeom>
          <a:solidFill>
            <a:srgbClr val="407E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905EF783-445A-5541-AEA5-4F3570D6F3B6}"/>
              </a:ext>
            </a:extLst>
          </p:cNvPr>
          <p:cNvSpPr>
            <a:spLocks noGrp="1"/>
          </p:cNvSpPr>
          <p:nvPr>
            <p:ph type="body" idx="1"/>
          </p:nvPr>
        </p:nvSpPr>
        <p:spPr>
          <a:xfrm>
            <a:off x="536729" y="2079452"/>
            <a:ext cx="7395677" cy="17678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4">
            <a:extLst>
              <a:ext uri="{FF2B5EF4-FFF2-40B4-BE49-F238E27FC236}">
                <a16:creationId xmlns:a16="http://schemas.microsoft.com/office/drawing/2014/main" id="{C7B60FAB-B63A-7F43-800F-0B887CFCC13D}"/>
              </a:ext>
            </a:extLst>
          </p:cNvPr>
          <p:cNvSpPr>
            <a:spLocks noGrp="1"/>
          </p:cNvSpPr>
          <p:nvPr>
            <p:ph type="title"/>
          </p:nvPr>
        </p:nvSpPr>
        <p:spPr>
          <a:xfrm>
            <a:off x="536729" y="1450801"/>
            <a:ext cx="7395677" cy="372496"/>
          </a:xfrm>
          <a:prstGeom prst="rect">
            <a:avLst/>
          </a:prstGeom>
        </p:spPr>
        <p:txBody>
          <a:bodyPr vert="horz" lIns="91440" tIns="45720" rIns="91440" bIns="4572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id="{9292E8AA-3818-4848-A508-77CCA1B16BA5}"/>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2811496-8CD8-F242-BC89-4C0C1AA8C7B0}"/>
              </a:ext>
            </a:extLst>
          </p:cNvPr>
          <p:cNvPicPr>
            <a:picLocks noChangeAspect="1"/>
          </p:cNvPicPr>
          <p:nvPr userDrawn="1"/>
        </p:nvPicPr>
        <p:blipFill>
          <a:blip r:embed="rId11"/>
          <a:stretch>
            <a:fillRect/>
          </a:stretch>
        </p:blipFill>
        <p:spPr>
          <a:xfrm>
            <a:off x="294682" y="248478"/>
            <a:ext cx="2997875" cy="345993"/>
          </a:xfrm>
          <a:prstGeom prst="rect">
            <a:avLst/>
          </a:prstGeom>
        </p:spPr>
      </p:pic>
      <p:sp>
        <p:nvSpPr>
          <p:cNvPr id="16" name="Slide Number Placeholder 5">
            <a:extLst>
              <a:ext uri="{FF2B5EF4-FFF2-40B4-BE49-F238E27FC236}">
                <a16:creationId xmlns:a16="http://schemas.microsoft.com/office/drawing/2014/main" id="{683CB72A-7527-454C-A0D6-E0C808665E3A}"/>
              </a:ext>
            </a:extLst>
          </p:cNvPr>
          <p:cNvSpPr>
            <a:spLocks noGrp="1"/>
          </p:cNvSpPr>
          <p:nvPr>
            <p:ph type="sldNum" sz="quarter" idx="4"/>
          </p:nvPr>
        </p:nvSpPr>
        <p:spPr>
          <a:xfrm>
            <a:off x="6041422" y="4715819"/>
            <a:ext cx="2219519" cy="198970"/>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17" name="Picture 16">
            <a:extLst>
              <a:ext uri="{FF2B5EF4-FFF2-40B4-BE49-F238E27FC236}">
                <a16:creationId xmlns:a16="http://schemas.microsoft.com/office/drawing/2014/main" id="{DECB1BDC-1CE0-D24F-8384-09708D47B691}"/>
              </a:ext>
            </a:extLst>
          </p:cNvPr>
          <p:cNvPicPr>
            <a:picLocks noChangeAspect="1"/>
          </p:cNvPicPr>
          <p:nvPr userDrawn="1"/>
        </p:nvPicPr>
        <p:blipFill>
          <a:blip r:embed="rId12"/>
          <a:stretch>
            <a:fillRect/>
          </a:stretch>
        </p:blipFill>
        <p:spPr>
          <a:xfrm>
            <a:off x="8260941" y="4432753"/>
            <a:ext cx="569045" cy="496207"/>
          </a:xfrm>
          <a:prstGeom prst="rect">
            <a:avLst/>
          </a:prstGeom>
        </p:spPr>
      </p:pic>
      <p:pic>
        <p:nvPicPr>
          <p:cNvPr id="14" name="Picture 13" descr="Logo&#10;&#10;Description automatically generated">
            <a:extLst>
              <a:ext uri="{FF2B5EF4-FFF2-40B4-BE49-F238E27FC236}">
                <a16:creationId xmlns:a16="http://schemas.microsoft.com/office/drawing/2014/main" id="{4294FB3A-6A0F-47A1-B5CE-00C6C620AD44}"/>
              </a:ext>
            </a:extLst>
          </p:cNvPr>
          <p:cNvPicPr>
            <a:picLocks noChangeAspect="1"/>
          </p:cNvPicPr>
          <p:nvPr userDrawn="1"/>
        </p:nvPicPr>
        <p:blipFill>
          <a:blip r:embed="rId13"/>
          <a:stretch>
            <a:fillRect/>
          </a:stretch>
        </p:blipFill>
        <p:spPr>
          <a:xfrm>
            <a:off x="131325" y="4577761"/>
            <a:ext cx="810807" cy="351199"/>
          </a:xfrm>
          <a:prstGeom prst="rect">
            <a:avLst/>
          </a:prstGeom>
        </p:spPr>
      </p:pic>
    </p:spTree>
    <p:extLst>
      <p:ext uri="{BB962C8B-B14F-4D97-AF65-F5344CB8AC3E}">
        <p14:creationId xmlns:p14="http://schemas.microsoft.com/office/powerpoint/2010/main" val="387196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6" r:id="rId3"/>
    <p:sldLayoutId id="2147483699" r:id="rId4"/>
    <p:sldLayoutId id="2147483700" r:id="rId5"/>
    <p:sldLayoutId id="2147483701" r:id="rId6"/>
    <p:sldLayoutId id="2147483702" r:id="rId7"/>
    <p:sldLayoutId id="2147483704" r:id="rId8"/>
    <p:sldLayoutId id="2147483705" r:id="rId9"/>
  </p:sldLayoutIdLst>
  <p:txStyles>
    <p:titleStyle>
      <a:lvl1pPr algn="l" defTabSz="914400" rtl="0" eaLnBrk="1" latinLnBrk="0" hangingPunct="1">
        <a:lnSpc>
          <a:spcPts val="21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122238" indent="-114300" algn="l" defTabSz="914400" rtl="0" eaLnBrk="1" latinLnBrk="0" hangingPunct="1">
        <a:lnSpc>
          <a:spcPct val="90000"/>
        </a:lnSpc>
        <a:spcBef>
          <a:spcPts val="1000"/>
        </a:spcBef>
        <a:buFont typeface="Arial" panose="020B0604020202020204" pitchFamily="34" charset="0"/>
        <a:buChar char="•"/>
        <a:tabLst/>
        <a:defRPr sz="1400" kern="1200">
          <a:solidFill>
            <a:schemeClr val="bg1"/>
          </a:solidFill>
          <a:latin typeface="Arial" panose="020B0604020202020204" pitchFamily="34" charset="0"/>
          <a:ea typeface="+mn-ea"/>
          <a:cs typeface="Arial" panose="020B0604020202020204" pitchFamily="34" charset="0"/>
        </a:defRPr>
      </a:lvl1pPr>
      <a:lvl2pPr marL="349250" indent="-112713" algn="l" defTabSz="914400" rtl="0" eaLnBrk="1" latinLnBrk="0" hangingPunct="1">
        <a:lnSpc>
          <a:spcPct val="90000"/>
        </a:lnSpc>
        <a:spcBef>
          <a:spcPts val="500"/>
        </a:spcBef>
        <a:buFont typeface="Arial" panose="020B0604020202020204" pitchFamily="34" charset="0"/>
        <a:buChar char="•"/>
        <a:tabLst/>
        <a:defRPr sz="1300" kern="1200">
          <a:solidFill>
            <a:schemeClr val="bg1"/>
          </a:solidFill>
          <a:latin typeface="Arial" panose="020B0604020202020204" pitchFamily="34" charset="0"/>
          <a:ea typeface="+mn-ea"/>
          <a:cs typeface="Arial" panose="020B0604020202020204" pitchFamily="34" charset="0"/>
        </a:defRPr>
      </a:lvl2pPr>
      <a:lvl3pPr marL="577850" indent="-114300" algn="l" defTabSz="914400" rtl="0" eaLnBrk="1" latinLnBrk="0" hangingPunct="1">
        <a:lnSpc>
          <a:spcPct val="90000"/>
        </a:lnSpc>
        <a:spcBef>
          <a:spcPts val="500"/>
        </a:spcBef>
        <a:buFont typeface="Arial" panose="020B0604020202020204" pitchFamily="34" charset="0"/>
        <a:buChar char="•"/>
        <a:tabLst/>
        <a:defRPr sz="1200" kern="1200">
          <a:solidFill>
            <a:schemeClr val="bg1"/>
          </a:solidFill>
          <a:latin typeface="Arial" panose="020B0604020202020204" pitchFamily="34" charset="0"/>
          <a:ea typeface="+mn-ea"/>
          <a:cs typeface="Arial" panose="020B0604020202020204" pitchFamily="34" charset="0"/>
        </a:defRPr>
      </a:lvl3pPr>
      <a:lvl4pPr marL="804863" indent="-114300" algn="l" defTabSz="914400" rtl="0" eaLnBrk="1" latinLnBrk="0" hangingPunct="1">
        <a:lnSpc>
          <a:spcPct val="90000"/>
        </a:lnSpc>
        <a:spcBef>
          <a:spcPts val="500"/>
        </a:spcBef>
        <a:buFont typeface="Arial" panose="020B0604020202020204" pitchFamily="34" charset="0"/>
        <a:buChar char="•"/>
        <a:tabLst/>
        <a:defRPr sz="1100" kern="1200">
          <a:solidFill>
            <a:schemeClr val="bg1"/>
          </a:solidFill>
          <a:latin typeface="Arial" panose="020B0604020202020204" pitchFamily="34" charset="0"/>
          <a:ea typeface="+mn-ea"/>
          <a:cs typeface="Arial" panose="020B0604020202020204" pitchFamily="34" charset="0"/>
        </a:defRPr>
      </a:lvl4pPr>
      <a:lvl5pPr marL="1031875" indent="-112713" algn="l" defTabSz="914400" rtl="0" eaLnBrk="1" latinLnBrk="0" hangingPunct="1">
        <a:lnSpc>
          <a:spcPct val="90000"/>
        </a:lnSpc>
        <a:spcBef>
          <a:spcPts val="500"/>
        </a:spcBef>
        <a:buFont typeface="Arial" panose="020B0604020202020204" pitchFamily="34" charset="0"/>
        <a:buChar char="•"/>
        <a:tabLst/>
        <a:defRPr sz="1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91C5F3C-76C4-174F-AE2C-9E7C7F6E383E}"/>
              </a:ext>
            </a:extLst>
          </p:cNvPr>
          <p:cNvSpPr/>
          <p:nvPr userDrawn="1"/>
        </p:nvSpPr>
        <p:spPr>
          <a:xfrm>
            <a:off x="1" y="788276"/>
            <a:ext cx="4394200" cy="4355224"/>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07EC9"/>
              </a:solidFill>
            </a:endParaRPr>
          </a:p>
        </p:txBody>
      </p:sp>
      <p:sp>
        <p:nvSpPr>
          <p:cNvPr id="2" name="Rectangle 1">
            <a:extLst>
              <a:ext uri="{FF2B5EF4-FFF2-40B4-BE49-F238E27FC236}">
                <a16:creationId xmlns:a16="http://schemas.microsoft.com/office/drawing/2014/main" id="{F8FB9960-9D08-C642-831B-89FE9F47AAAB}"/>
              </a:ext>
            </a:extLst>
          </p:cNvPr>
          <p:cNvSpPr/>
          <p:nvPr userDrawn="1"/>
        </p:nvSpPr>
        <p:spPr>
          <a:xfrm>
            <a:off x="0" y="0"/>
            <a:ext cx="9144000" cy="788276"/>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9CAEC4-60E9-F440-9CBC-2BF1C5BD9E3B}"/>
              </a:ext>
            </a:extLst>
          </p:cNvPr>
          <p:cNvPicPr>
            <a:picLocks noChangeAspect="1"/>
          </p:cNvPicPr>
          <p:nvPr userDrawn="1"/>
        </p:nvPicPr>
        <p:blipFill>
          <a:blip r:embed="rId5"/>
          <a:stretch>
            <a:fillRect/>
          </a:stretch>
        </p:blipFill>
        <p:spPr>
          <a:xfrm>
            <a:off x="294682" y="248478"/>
            <a:ext cx="2997875" cy="345993"/>
          </a:xfrm>
          <a:prstGeom prst="rect">
            <a:avLst/>
          </a:prstGeom>
        </p:spPr>
      </p:pic>
      <p:pic>
        <p:nvPicPr>
          <p:cNvPr id="6" name="Picture 5">
            <a:extLst>
              <a:ext uri="{FF2B5EF4-FFF2-40B4-BE49-F238E27FC236}">
                <a16:creationId xmlns:a16="http://schemas.microsoft.com/office/drawing/2014/main" id="{0FDDB4B3-7ADC-B948-878C-500F57C2E9EA}"/>
              </a:ext>
            </a:extLst>
          </p:cNvPr>
          <p:cNvPicPr>
            <a:picLocks noChangeAspect="1"/>
          </p:cNvPicPr>
          <p:nvPr userDrawn="1"/>
        </p:nvPicPr>
        <p:blipFill>
          <a:blip r:embed="rId6"/>
          <a:stretch>
            <a:fillRect/>
          </a:stretch>
        </p:blipFill>
        <p:spPr>
          <a:xfrm>
            <a:off x="3289301" y="4213406"/>
            <a:ext cx="723899" cy="631240"/>
          </a:xfrm>
          <a:prstGeom prst="rect">
            <a:avLst/>
          </a:prstGeom>
        </p:spPr>
      </p:pic>
      <p:sp>
        <p:nvSpPr>
          <p:cNvPr id="7" name="Slide Number Placeholder 7">
            <a:extLst>
              <a:ext uri="{FF2B5EF4-FFF2-40B4-BE49-F238E27FC236}">
                <a16:creationId xmlns:a16="http://schemas.microsoft.com/office/drawing/2014/main" id="{5BCC90B6-E85D-B849-B8F4-048385CDED15}"/>
              </a:ext>
            </a:extLst>
          </p:cNvPr>
          <p:cNvSpPr>
            <a:spLocks noGrp="1"/>
          </p:cNvSpPr>
          <p:nvPr>
            <p:ph type="sldNum" sz="quarter" idx="4"/>
          </p:nvPr>
        </p:nvSpPr>
        <p:spPr>
          <a:xfrm>
            <a:off x="6748176" y="4778188"/>
            <a:ext cx="2219519" cy="176881"/>
          </a:xfrm>
          <a:prstGeom prst="rect">
            <a:avLst/>
          </a:prstGeom>
        </p:spPr>
        <p:txBody>
          <a:bodyPr/>
          <a:lstStyle>
            <a:lvl1pPr algn="r">
              <a:defRPr sz="900">
                <a:solidFill>
                  <a:schemeClr val="tx1">
                    <a:lumMod val="75000"/>
                    <a:lumOff val="25000"/>
                  </a:schemeClr>
                </a:solidFill>
              </a:defRPr>
            </a:lvl1pPr>
          </a:lstStyle>
          <a:p>
            <a:fld id="{975B3030-12A9-8B4C-BF31-16EBB4420CEB}" type="slidenum">
              <a:rPr lang="en-US" smtClean="0"/>
              <a:pPr/>
              <a:t>‹#›</a:t>
            </a:fld>
            <a:endParaRPr lang="en-US" dirty="0"/>
          </a:p>
        </p:txBody>
      </p:sp>
      <p:pic>
        <p:nvPicPr>
          <p:cNvPr id="9" name="Picture 8" descr="Logo&#10;&#10;Description automatically generated">
            <a:extLst>
              <a:ext uri="{FF2B5EF4-FFF2-40B4-BE49-F238E27FC236}">
                <a16:creationId xmlns:a16="http://schemas.microsoft.com/office/drawing/2014/main" id="{800CF1B7-092B-4859-A7B9-A11FADA2397C}"/>
              </a:ext>
            </a:extLst>
          </p:cNvPr>
          <p:cNvPicPr>
            <a:picLocks noChangeAspect="1"/>
          </p:cNvPicPr>
          <p:nvPr userDrawn="1"/>
        </p:nvPicPr>
        <p:blipFill>
          <a:blip r:embed="rId7"/>
          <a:stretch>
            <a:fillRect/>
          </a:stretch>
        </p:blipFill>
        <p:spPr>
          <a:xfrm>
            <a:off x="176305" y="4493672"/>
            <a:ext cx="810807" cy="351199"/>
          </a:xfrm>
          <a:prstGeom prst="rect">
            <a:avLst/>
          </a:prstGeom>
        </p:spPr>
      </p:pic>
    </p:spTree>
    <p:extLst>
      <p:ext uri="{BB962C8B-B14F-4D97-AF65-F5344CB8AC3E}">
        <p14:creationId xmlns:p14="http://schemas.microsoft.com/office/powerpoint/2010/main" val="1817937980"/>
      </p:ext>
    </p:extLst>
  </p:cSld>
  <p:clrMap bg1="lt1" tx1="dk1" bg2="lt2" tx2="dk2" accent1="accent1" accent2="accent2" accent3="accent3" accent4="accent4" accent5="accent5" accent6="accent6" hlink="hlink" folHlink="folHlink"/>
  <p:sldLayoutIdLst>
    <p:sldLayoutId id="2147483712" r:id="rId1"/>
    <p:sldLayoutId id="2147483748" r:id="rId2"/>
    <p:sldLayoutId id="21474837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435E4-7F1B-F341-8BC5-296F59AE6CA8}"/>
              </a:ext>
            </a:extLst>
          </p:cNvPr>
          <p:cNvPicPr>
            <a:picLocks noChangeAspect="1"/>
          </p:cNvPicPr>
          <p:nvPr userDrawn="1"/>
        </p:nvPicPr>
        <p:blipFill>
          <a:blip r:embed="rId7"/>
          <a:stretch>
            <a:fillRect/>
          </a:stretch>
        </p:blipFill>
        <p:spPr>
          <a:xfrm>
            <a:off x="504546" y="443883"/>
            <a:ext cx="3302000" cy="381092"/>
          </a:xfrm>
          <a:prstGeom prst="rect">
            <a:avLst/>
          </a:prstGeom>
        </p:spPr>
      </p:pic>
      <p:pic>
        <p:nvPicPr>
          <p:cNvPr id="4" name="Picture 3">
            <a:extLst>
              <a:ext uri="{FF2B5EF4-FFF2-40B4-BE49-F238E27FC236}">
                <a16:creationId xmlns:a16="http://schemas.microsoft.com/office/drawing/2014/main" id="{A671F3ED-4DDC-1A43-AC6C-8ACACB3DAE4C}"/>
              </a:ext>
            </a:extLst>
          </p:cNvPr>
          <p:cNvPicPr>
            <a:picLocks noChangeAspect="1"/>
          </p:cNvPicPr>
          <p:nvPr userDrawn="1"/>
        </p:nvPicPr>
        <p:blipFill>
          <a:blip r:embed="rId8"/>
          <a:stretch>
            <a:fillRect/>
          </a:stretch>
        </p:blipFill>
        <p:spPr>
          <a:xfrm>
            <a:off x="8260941" y="4400652"/>
            <a:ext cx="569045" cy="496207"/>
          </a:xfrm>
          <a:prstGeom prst="rect">
            <a:avLst/>
          </a:prstGeom>
        </p:spPr>
      </p:pic>
      <p:sp>
        <p:nvSpPr>
          <p:cNvPr id="5" name="Slide Number Placeholder 5">
            <a:extLst>
              <a:ext uri="{FF2B5EF4-FFF2-40B4-BE49-F238E27FC236}">
                <a16:creationId xmlns:a16="http://schemas.microsoft.com/office/drawing/2014/main" id="{2C267D80-3AAD-DE42-8B1E-6DFA2A261086}"/>
              </a:ext>
            </a:extLst>
          </p:cNvPr>
          <p:cNvSpPr>
            <a:spLocks noGrp="1"/>
          </p:cNvSpPr>
          <p:nvPr>
            <p:ph type="sldNum" sz="quarter" idx="4"/>
          </p:nvPr>
        </p:nvSpPr>
        <p:spPr>
          <a:xfrm>
            <a:off x="6041422" y="4733749"/>
            <a:ext cx="2219519" cy="198970"/>
          </a:xfrm>
          <a:prstGeom prst="rect">
            <a:avLst/>
          </a:prstGeom>
        </p:spPr>
        <p:txBody>
          <a:bodyPr vert="horz" lIns="91440" tIns="45720" rIns="91440" bIns="45720" rtlCol="0" anchor="ctr"/>
          <a:lstStyle>
            <a:lvl1pPr algn="r">
              <a:defRPr sz="800" b="0" i="0">
                <a:solidFill>
                  <a:schemeClr val="tx1">
                    <a:lumMod val="75000"/>
                    <a:lumOff val="25000"/>
                  </a:schemeClr>
                </a:solidFill>
                <a:latin typeface="Arial" panose="020B0604020202020204" pitchFamily="34" charset="0"/>
                <a:cs typeface="Arial" panose="020B0604020202020204" pitchFamily="34" charset="0"/>
              </a:defRPr>
            </a:lvl1pPr>
          </a:lstStyle>
          <a:p>
            <a:fld id="{975B3030-12A9-8B4C-BF31-16EBB4420CEB}" type="slidenum">
              <a:rPr lang="en-US" smtClean="0"/>
              <a:pPr/>
              <a:t>‹#›</a:t>
            </a:fld>
            <a:endParaRPr lang="en-US" dirty="0"/>
          </a:p>
        </p:txBody>
      </p:sp>
      <p:pic>
        <p:nvPicPr>
          <p:cNvPr id="6" name="Picture 5">
            <a:extLst>
              <a:ext uri="{FF2B5EF4-FFF2-40B4-BE49-F238E27FC236}">
                <a16:creationId xmlns:a16="http://schemas.microsoft.com/office/drawing/2014/main" id="{D6191F0D-EAB1-EB4C-AF5D-750ECF063A8A}"/>
              </a:ext>
            </a:extLst>
          </p:cNvPr>
          <p:cNvPicPr>
            <a:picLocks noChangeAspect="1"/>
          </p:cNvPicPr>
          <p:nvPr userDrawn="1"/>
        </p:nvPicPr>
        <p:blipFill>
          <a:blip r:embed="rId9"/>
          <a:stretch>
            <a:fillRect/>
          </a:stretch>
        </p:blipFill>
        <p:spPr>
          <a:xfrm>
            <a:off x="314014" y="4489623"/>
            <a:ext cx="808820" cy="452391"/>
          </a:xfrm>
          <a:prstGeom prst="rect">
            <a:avLst/>
          </a:prstGeom>
        </p:spPr>
      </p:pic>
      <p:sp>
        <p:nvSpPr>
          <p:cNvPr id="7" name="Text Placeholder 2">
            <a:extLst>
              <a:ext uri="{FF2B5EF4-FFF2-40B4-BE49-F238E27FC236}">
                <a16:creationId xmlns:a16="http://schemas.microsoft.com/office/drawing/2014/main" id="{486A3FE5-3F0C-5140-A36E-B5BC9FC72902}"/>
              </a:ext>
            </a:extLst>
          </p:cNvPr>
          <p:cNvSpPr>
            <a:spLocks noGrp="1"/>
          </p:cNvSpPr>
          <p:nvPr>
            <p:ph type="body" idx="1"/>
          </p:nvPr>
        </p:nvSpPr>
        <p:spPr>
          <a:xfrm>
            <a:off x="536729" y="2079452"/>
            <a:ext cx="7395677" cy="176783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4">
            <a:extLst>
              <a:ext uri="{FF2B5EF4-FFF2-40B4-BE49-F238E27FC236}">
                <a16:creationId xmlns:a16="http://schemas.microsoft.com/office/drawing/2014/main" id="{2C0FD701-E579-F045-B2FA-6BE36113BDF7}"/>
              </a:ext>
            </a:extLst>
          </p:cNvPr>
          <p:cNvSpPr>
            <a:spLocks noGrp="1"/>
          </p:cNvSpPr>
          <p:nvPr>
            <p:ph type="title"/>
          </p:nvPr>
        </p:nvSpPr>
        <p:spPr>
          <a:xfrm>
            <a:off x="536729" y="1450801"/>
            <a:ext cx="7395677" cy="37249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468778484"/>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5" r:id="rId3"/>
    <p:sldLayoutId id="2147483743" r:id="rId4"/>
    <p:sldLayoutId id="2147483746" r:id="rId5"/>
  </p:sldLayoutIdLst>
  <p:txStyles>
    <p:titleStyle>
      <a:lvl1pPr algn="l" defTabSz="914400" rtl="0" eaLnBrk="1" latinLnBrk="0" hangingPunct="1">
        <a:lnSpc>
          <a:spcPct val="90000"/>
        </a:lnSpc>
        <a:spcBef>
          <a:spcPct val="0"/>
        </a:spcBef>
        <a:buNone/>
        <a:defRPr sz="3000" b="1" i="0" kern="1200">
          <a:solidFill>
            <a:srgbClr val="40404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6FF4-EAE3-3742-BC7F-A1C874BDD0DF}"/>
              </a:ext>
            </a:extLst>
          </p:cNvPr>
          <p:cNvSpPr>
            <a:spLocks noGrp="1"/>
          </p:cNvSpPr>
          <p:nvPr>
            <p:ph type="ctrTitle"/>
          </p:nvPr>
        </p:nvSpPr>
        <p:spPr/>
        <p:txBody>
          <a:bodyPr anchor="t">
            <a:normAutofit/>
          </a:bodyPr>
          <a:lstStyle/>
          <a:p>
            <a:r>
              <a:rPr lang="en-US" sz="3200" dirty="0"/>
              <a:t>Building an Event Reporting/CAD Board for 24-Hour Watch Operations</a:t>
            </a:r>
          </a:p>
        </p:txBody>
      </p:sp>
      <p:sp>
        <p:nvSpPr>
          <p:cNvPr id="3" name="Subtitle 2">
            <a:extLst>
              <a:ext uri="{FF2B5EF4-FFF2-40B4-BE49-F238E27FC236}">
                <a16:creationId xmlns:a16="http://schemas.microsoft.com/office/drawing/2014/main" id="{30AC47D8-0B3B-C242-983C-65AF42459E82}"/>
              </a:ext>
            </a:extLst>
          </p:cNvPr>
          <p:cNvSpPr>
            <a:spLocks noGrp="1"/>
          </p:cNvSpPr>
          <p:nvPr>
            <p:ph type="subTitle" idx="1"/>
          </p:nvPr>
        </p:nvSpPr>
        <p:spPr/>
        <p:txBody>
          <a:bodyPr>
            <a:normAutofit lnSpcReduction="10000"/>
          </a:bodyPr>
          <a:lstStyle/>
          <a:p>
            <a:r>
              <a:rPr lang="en-US" dirty="0"/>
              <a:t>Luke Withrow</a:t>
            </a:r>
          </a:p>
          <a:p>
            <a:r>
              <a:rPr lang="en-US" dirty="0"/>
              <a:t>NC Emergency Management</a:t>
            </a:r>
          </a:p>
          <a:p>
            <a:r>
              <a:rPr lang="en-US" dirty="0"/>
              <a:t>January 15, 2025</a:t>
            </a:r>
          </a:p>
          <a:p>
            <a:endParaRPr lang="en-US" dirty="0"/>
          </a:p>
        </p:txBody>
      </p:sp>
    </p:spTree>
    <p:extLst>
      <p:ext uri="{BB962C8B-B14F-4D97-AF65-F5344CB8AC3E}">
        <p14:creationId xmlns:p14="http://schemas.microsoft.com/office/powerpoint/2010/main" val="401051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AB429-6209-1B56-B9D4-C54C23A47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99E04-7B6B-DEA9-31A4-55D2D632BD90}"/>
              </a:ext>
            </a:extLst>
          </p:cNvPr>
          <p:cNvSpPr>
            <a:spLocks noGrp="1"/>
          </p:cNvSpPr>
          <p:nvPr>
            <p:ph type="title"/>
          </p:nvPr>
        </p:nvSpPr>
        <p:spPr/>
        <p:txBody>
          <a:bodyPr/>
          <a:lstStyle/>
          <a:p>
            <a:r>
              <a:rPr lang="en-US" dirty="0"/>
              <a:t>The Input View</a:t>
            </a:r>
          </a:p>
        </p:txBody>
      </p:sp>
      <p:pic>
        <p:nvPicPr>
          <p:cNvPr id="9" name="Picture 8">
            <a:extLst>
              <a:ext uri="{FF2B5EF4-FFF2-40B4-BE49-F238E27FC236}">
                <a16:creationId xmlns:a16="http://schemas.microsoft.com/office/drawing/2014/main" id="{DFB88C1E-FB98-5471-D727-F3320B193113}"/>
              </a:ext>
            </a:extLst>
          </p:cNvPr>
          <p:cNvPicPr>
            <a:picLocks noChangeAspect="1"/>
          </p:cNvPicPr>
          <p:nvPr/>
        </p:nvPicPr>
        <p:blipFill>
          <a:blip r:embed="rId3"/>
          <a:stretch>
            <a:fillRect/>
          </a:stretch>
        </p:blipFill>
        <p:spPr>
          <a:xfrm>
            <a:off x="1339596" y="1662573"/>
            <a:ext cx="6464808" cy="3401445"/>
          </a:xfrm>
          <a:prstGeom prst="rect">
            <a:avLst/>
          </a:prstGeom>
        </p:spPr>
      </p:pic>
    </p:spTree>
    <p:extLst>
      <p:ext uri="{BB962C8B-B14F-4D97-AF65-F5344CB8AC3E}">
        <p14:creationId xmlns:p14="http://schemas.microsoft.com/office/powerpoint/2010/main" val="1017562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0F3B4-8595-F2AB-E1E0-5EDBD1A8188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5350576-8F1B-B0C8-1BB3-8F045402E8BD}"/>
              </a:ext>
            </a:extLst>
          </p:cNvPr>
          <p:cNvPicPr>
            <a:picLocks noChangeAspect="1"/>
          </p:cNvPicPr>
          <p:nvPr/>
        </p:nvPicPr>
        <p:blipFill>
          <a:blip r:embed="rId3"/>
          <a:stretch>
            <a:fillRect/>
          </a:stretch>
        </p:blipFill>
        <p:spPr>
          <a:xfrm>
            <a:off x="1379157" y="1671717"/>
            <a:ext cx="6461258" cy="3471783"/>
          </a:xfrm>
          <a:prstGeom prst="rect">
            <a:avLst/>
          </a:prstGeom>
        </p:spPr>
      </p:pic>
      <p:sp>
        <p:nvSpPr>
          <p:cNvPr id="2" name="Title 1">
            <a:extLst>
              <a:ext uri="{FF2B5EF4-FFF2-40B4-BE49-F238E27FC236}">
                <a16:creationId xmlns:a16="http://schemas.microsoft.com/office/drawing/2014/main" id="{6F29D929-13C8-222B-CB28-3EBC30273A67}"/>
              </a:ext>
            </a:extLst>
          </p:cNvPr>
          <p:cNvSpPr>
            <a:spLocks noGrp="1"/>
          </p:cNvSpPr>
          <p:nvPr>
            <p:ph type="title"/>
          </p:nvPr>
        </p:nvSpPr>
        <p:spPr/>
        <p:txBody>
          <a:bodyPr/>
          <a:lstStyle/>
          <a:p>
            <a:r>
              <a:rPr lang="en-US" dirty="0"/>
              <a:t>The Input View – Google Places API</a:t>
            </a:r>
          </a:p>
        </p:txBody>
      </p:sp>
      <p:sp>
        <p:nvSpPr>
          <p:cNvPr id="12" name="Rectangle: Rounded Corners 11">
            <a:extLst>
              <a:ext uri="{FF2B5EF4-FFF2-40B4-BE49-F238E27FC236}">
                <a16:creationId xmlns:a16="http://schemas.microsoft.com/office/drawing/2014/main" id="{ACE47F6F-FB02-6229-2AE1-571093E88EB6}"/>
              </a:ext>
            </a:extLst>
          </p:cNvPr>
          <p:cNvSpPr/>
          <p:nvPr/>
        </p:nvSpPr>
        <p:spPr>
          <a:xfrm>
            <a:off x="1563044" y="2692399"/>
            <a:ext cx="1542893" cy="34888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1968022-9DD7-7604-F3C4-37F6C12FBA3B}"/>
              </a:ext>
            </a:extLst>
          </p:cNvPr>
          <p:cNvSpPr/>
          <p:nvPr/>
        </p:nvSpPr>
        <p:spPr>
          <a:xfrm>
            <a:off x="6595729" y="2705413"/>
            <a:ext cx="1051980" cy="33041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74F5682-3A2D-3652-B9D2-337EA93B5C1E}"/>
              </a:ext>
            </a:extLst>
          </p:cNvPr>
          <p:cNvSpPr/>
          <p:nvPr/>
        </p:nvSpPr>
        <p:spPr>
          <a:xfrm>
            <a:off x="3105938" y="2741101"/>
            <a:ext cx="3489791" cy="2699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24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CA118-F978-7956-1F4B-3E8E437A4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47A8C-DE8F-D0FB-7900-171299EA4E7D}"/>
              </a:ext>
            </a:extLst>
          </p:cNvPr>
          <p:cNvSpPr>
            <a:spLocks noGrp="1"/>
          </p:cNvSpPr>
          <p:nvPr>
            <p:ph type="title"/>
          </p:nvPr>
        </p:nvSpPr>
        <p:spPr/>
        <p:txBody>
          <a:bodyPr/>
          <a:lstStyle/>
          <a:p>
            <a:r>
              <a:rPr lang="en-US" dirty="0"/>
              <a:t>Google Maps did the trick!</a:t>
            </a:r>
          </a:p>
        </p:txBody>
      </p:sp>
      <p:pic>
        <p:nvPicPr>
          <p:cNvPr id="7" name="Content Placeholder 6" descr="A person sitting at a desk with a computer and papers&#10;&#10;Description automatically generated with low confidence">
            <a:extLst>
              <a:ext uri="{FF2B5EF4-FFF2-40B4-BE49-F238E27FC236}">
                <a16:creationId xmlns:a16="http://schemas.microsoft.com/office/drawing/2014/main" id="{A7398A26-3CC1-C2A7-573E-97F6AF4C58DD}"/>
              </a:ext>
            </a:extLst>
          </p:cNvPr>
          <p:cNvPicPr>
            <a:picLocks noGrp="1" noChangeAspect="1"/>
          </p:cNvPicPr>
          <p:nvPr>
            <p:ph idx="1"/>
          </p:nvPr>
        </p:nvPicPr>
        <p:blipFill>
          <a:blip r:embed="rId3"/>
          <a:stretch>
            <a:fillRect/>
          </a:stretch>
        </p:blipFill>
        <p:spPr>
          <a:xfrm>
            <a:off x="1780375" y="1646209"/>
            <a:ext cx="5583249" cy="3404687"/>
          </a:xfrm>
        </p:spPr>
      </p:pic>
    </p:spTree>
    <p:extLst>
      <p:ext uri="{BB962C8B-B14F-4D97-AF65-F5344CB8AC3E}">
        <p14:creationId xmlns:p14="http://schemas.microsoft.com/office/powerpoint/2010/main" val="207848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8A3D2-E060-0964-60FA-3118E8123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F502A-FC97-E96F-35DD-8535F173A0E4}"/>
              </a:ext>
            </a:extLst>
          </p:cNvPr>
          <p:cNvSpPr>
            <a:spLocks noGrp="1"/>
          </p:cNvSpPr>
          <p:nvPr>
            <p:ph type="title"/>
          </p:nvPr>
        </p:nvSpPr>
        <p:spPr/>
        <p:txBody>
          <a:bodyPr/>
          <a:lstStyle/>
          <a:p>
            <a:r>
              <a:rPr lang="en-US" dirty="0"/>
              <a:t>Jurisdictions by County Board: List View</a:t>
            </a:r>
          </a:p>
        </p:txBody>
      </p:sp>
      <p:sp>
        <p:nvSpPr>
          <p:cNvPr id="4" name="Content Placeholder 3">
            <a:extLst>
              <a:ext uri="{FF2B5EF4-FFF2-40B4-BE49-F238E27FC236}">
                <a16:creationId xmlns:a16="http://schemas.microsoft.com/office/drawing/2014/main" id="{0E5B01EA-6424-E670-90D5-59FD0A827053}"/>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3869ADF3-DA7D-CFD3-180B-23E87D195A73}"/>
              </a:ext>
            </a:extLst>
          </p:cNvPr>
          <p:cNvPicPr>
            <a:picLocks noChangeAspect="1"/>
          </p:cNvPicPr>
          <p:nvPr/>
        </p:nvPicPr>
        <p:blipFill>
          <a:blip r:embed="rId3"/>
          <a:stretch>
            <a:fillRect/>
          </a:stretch>
        </p:blipFill>
        <p:spPr>
          <a:xfrm>
            <a:off x="621605" y="1656900"/>
            <a:ext cx="7900790" cy="2969901"/>
          </a:xfrm>
          <a:prstGeom prst="rect">
            <a:avLst/>
          </a:prstGeom>
        </p:spPr>
      </p:pic>
    </p:spTree>
    <p:extLst>
      <p:ext uri="{BB962C8B-B14F-4D97-AF65-F5344CB8AC3E}">
        <p14:creationId xmlns:p14="http://schemas.microsoft.com/office/powerpoint/2010/main" val="213736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F897-344F-745E-68DB-7FB786587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A1772-59AE-06CD-0BB7-080CBA911950}"/>
              </a:ext>
            </a:extLst>
          </p:cNvPr>
          <p:cNvSpPr>
            <a:spLocks noGrp="1"/>
          </p:cNvSpPr>
          <p:nvPr>
            <p:ph type="title"/>
          </p:nvPr>
        </p:nvSpPr>
        <p:spPr/>
        <p:txBody>
          <a:bodyPr/>
          <a:lstStyle/>
          <a:p>
            <a:r>
              <a:rPr lang="en-US" dirty="0"/>
              <a:t>Jurisdictions by County Board: Input View</a:t>
            </a:r>
          </a:p>
        </p:txBody>
      </p:sp>
      <p:sp>
        <p:nvSpPr>
          <p:cNvPr id="3" name="Content Placeholder 2">
            <a:extLst>
              <a:ext uri="{FF2B5EF4-FFF2-40B4-BE49-F238E27FC236}">
                <a16:creationId xmlns:a16="http://schemas.microsoft.com/office/drawing/2014/main" id="{2DC55ED7-AEF9-C9BA-15DA-4FD343AD5896}"/>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F5EF3555-3CF6-261F-CDE5-5165A94060EA}"/>
              </a:ext>
            </a:extLst>
          </p:cNvPr>
          <p:cNvPicPr>
            <a:picLocks noChangeAspect="1"/>
          </p:cNvPicPr>
          <p:nvPr/>
        </p:nvPicPr>
        <p:blipFill>
          <a:blip r:embed="rId3"/>
          <a:stretch>
            <a:fillRect/>
          </a:stretch>
        </p:blipFill>
        <p:spPr>
          <a:xfrm>
            <a:off x="495783" y="1715472"/>
            <a:ext cx="8078298" cy="2625579"/>
          </a:xfrm>
          <a:prstGeom prst="rect">
            <a:avLst/>
          </a:prstGeom>
        </p:spPr>
      </p:pic>
    </p:spTree>
    <p:extLst>
      <p:ext uri="{BB962C8B-B14F-4D97-AF65-F5344CB8AC3E}">
        <p14:creationId xmlns:p14="http://schemas.microsoft.com/office/powerpoint/2010/main" val="310509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4FE5-8CBF-8666-EB4F-FAA8A70EF4A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E452CCE-6F3D-EF15-A9C9-ED483670DC2C}"/>
              </a:ext>
            </a:extLst>
          </p:cNvPr>
          <p:cNvPicPr>
            <a:picLocks noChangeAspect="1"/>
          </p:cNvPicPr>
          <p:nvPr/>
        </p:nvPicPr>
        <p:blipFill>
          <a:blip r:embed="rId3"/>
          <a:stretch>
            <a:fillRect/>
          </a:stretch>
        </p:blipFill>
        <p:spPr>
          <a:xfrm>
            <a:off x="1379157" y="1671717"/>
            <a:ext cx="6461258" cy="3471783"/>
          </a:xfrm>
          <a:prstGeom prst="rect">
            <a:avLst/>
          </a:prstGeom>
        </p:spPr>
      </p:pic>
      <p:sp>
        <p:nvSpPr>
          <p:cNvPr id="2" name="Title 1">
            <a:extLst>
              <a:ext uri="{FF2B5EF4-FFF2-40B4-BE49-F238E27FC236}">
                <a16:creationId xmlns:a16="http://schemas.microsoft.com/office/drawing/2014/main" id="{BE914F9B-7041-39FF-B62A-22CE135D5EFC}"/>
              </a:ext>
            </a:extLst>
          </p:cNvPr>
          <p:cNvSpPr>
            <a:spLocks noGrp="1"/>
          </p:cNvSpPr>
          <p:nvPr>
            <p:ph type="title"/>
          </p:nvPr>
        </p:nvSpPr>
        <p:spPr/>
        <p:txBody>
          <a:bodyPr/>
          <a:lstStyle/>
          <a:p>
            <a:r>
              <a:rPr lang="en-US" dirty="0"/>
              <a:t>The Input View – Jurisdictions by County</a:t>
            </a:r>
          </a:p>
        </p:txBody>
      </p:sp>
      <p:sp>
        <p:nvSpPr>
          <p:cNvPr id="13" name="Rectangle: Rounded Corners 12">
            <a:extLst>
              <a:ext uri="{FF2B5EF4-FFF2-40B4-BE49-F238E27FC236}">
                <a16:creationId xmlns:a16="http://schemas.microsoft.com/office/drawing/2014/main" id="{0ED25D46-4D37-01DA-C016-B0DD3C6A2118}"/>
              </a:ext>
            </a:extLst>
          </p:cNvPr>
          <p:cNvSpPr/>
          <p:nvPr/>
        </p:nvSpPr>
        <p:spPr>
          <a:xfrm>
            <a:off x="6595729" y="2705413"/>
            <a:ext cx="1051980" cy="33041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BD76E97-366B-37B3-DE84-C94A2C8F0894}"/>
              </a:ext>
            </a:extLst>
          </p:cNvPr>
          <p:cNvSpPr/>
          <p:nvPr/>
        </p:nvSpPr>
        <p:spPr>
          <a:xfrm rot="8962901">
            <a:off x="6186573" y="3023303"/>
            <a:ext cx="432898" cy="2699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0ADB55A-C3A3-F2B4-6734-0C4D9868D08E}"/>
              </a:ext>
            </a:extLst>
          </p:cNvPr>
          <p:cNvSpPr/>
          <p:nvPr/>
        </p:nvSpPr>
        <p:spPr>
          <a:xfrm>
            <a:off x="4083795" y="3158280"/>
            <a:ext cx="3563913" cy="33041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152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DD33E-EFCB-C784-9C33-FADE95F23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254B7-1DC4-6E08-3E57-D9BF91DFA79E}"/>
              </a:ext>
            </a:extLst>
          </p:cNvPr>
          <p:cNvSpPr>
            <a:spLocks noGrp="1"/>
          </p:cNvSpPr>
          <p:nvPr>
            <p:ph type="title"/>
          </p:nvPr>
        </p:nvSpPr>
        <p:spPr/>
        <p:txBody>
          <a:bodyPr/>
          <a:lstStyle/>
          <a:p>
            <a:r>
              <a:rPr lang="en-US" dirty="0"/>
              <a:t>Notification Group Manager Board</a:t>
            </a:r>
          </a:p>
        </p:txBody>
      </p:sp>
      <p:pic>
        <p:nvPicPr>
          <p:cNvPr id="5" name="Picture 4">
            <a:extLst>
              <a:ext uri="{FF2B5EF4-FFF2-40B4-BE49-F238E27FC236}">
                <a16:creationId xmlns:a16="http://schemas.microsoft.com/office/drawing/2014/main" id="{9C4AB8C7-1625-F3C6-303D-B526995C03BC}"/>
              </a:ext>
            </a:extLst>
          </p:cNvPr>
          <p:cNvPicPr>
            <a:picLocks noChangeAspect="1"/>
          </p:cNvPicPr>
          <p:nvPr/>
        </p:nvPicPr>
        <p:blipFill>
          <a:blip r:embed="rId3"/>
          <a:stretch>
            <a:fillRect/>
          </a:stretch>
        </p:blipFill>
        <p:spPr>
          <a:xfrm>
            <a:off x="1310217" y="1725612"/>
            <a:ext cx="6523566" cy="3212293"/>
          </a:xfrm>
          <a:prstGeom prst="rect">
            <a:avLst/>
          </a:prstGeom>
        </p:spPr>
      </p:pic>
      <p:pic>
        <p:nvPicPr>
          <p:cNvPr id="10" name="Picture 9">
            <a:extLst>
              <a:ext uri="{FF2B5EF4-FFF2-40B4-BE49-F238E27FC236}">
                <a16:creationId xmlns:a16="http://schemas.microsoft.com/office/drawing/2014/main" id="{2F54D78C-0295-251A-466A-2E0BF7C83784}"/>
              </a:ext>
            </a:extLst>
          </p:cNvPr>
          <p:cNvPicPr>
            <a:picLocks noChangeAspect="1"/>
          </p:cNvPicPr>
          <p:nvPr/>
        </p:nvPicPr>
        <p:blipFill>
          <a:blip r:embed="rId4"/>
          <a:stretch>
            <a:fillRect/>
          </a:stretch>
        </p:blipFill>
        <p:spPr>
          <a:xfrm>
            <a:off x="2336800" y="2571750"/>
            <a:ext cx="4470400" cy="2068100"/>
          </a:xfrm>
          <a:prstGeom prst="rect">
            <a:avLst/>
          </a:prstGeom>
        </p:spPr>
      </p:pic>
    </p:spTree>
    <p:extLst>
      <p:ext uri="{BB962C8B-B14F-4D97-AF65-F5344CB8AC3E}">
        <p14:creationId xmlns:p14="http://schemas.microsoft.com/office/powerpoint/2010/main" val="2753410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1D8FF-4B2A-EEAF-40AD-AEEBF6D42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9744E-B23A-A7C3-5AA9-E65FD71545AE}"/>
              </a:ext>
            </a:extLst>
          </p:cNvPr>
          <p:cNvSpPr>
            <a:spLocks noGrp="1"/>
          </p:cNvSpPr>
          <p:nvPr>
            <p:ph type="title"/>
          </p:nvPr>
        </p:nvSpPr>
        <p:spPr/>
        <p:txBody>
          <a:bodyPr>
            <a:normAutofit/>
          </a:bodyPr>
          <a:lstStyle/>
          <a:p>
            <a:r>
              <a:rPr lang="en-US" dirty="0"/>
              <a:t>Variable Notification Groups</a:t>
            </a:r>
          </a:p>
        </p:txBody>
      </p:sp>
      <p:pic>
        <p:nvPicPr>
          <p:cNvPr id="5" name="Picture 4">
            <a:extLst>
              <a:ext uri="{FF2B5EF4-FFF2-40B4-BE49-F238E27FC236}">
                <a16:creationId xmlns:a16="http://schemas.microsoft.com/office/drawing/2014/main" id="{754D8B6A-E776-E9AD-BC97-E25E96247ACE}"/>
              </a:ext>
            </a:extLst>
          </p:cNvPr>
          <p:cNvPicPr>
            <a:picLocks noChangeAspect="1"/>
          </p:cNvPicPr>
          <p:nvPr/>
        </p:nvPicPr>
        <p:blipFill>
          <a:blip r:embed="rId3"/>
          <a:stretch>
            <a:fillRect/>
          </a:stretch>
        </p:blipFill>
        <p:spPr>
          <a:xfrm>
            <a:off x="1460500" y="1691216"/>
            <a:ext cx="6223000" cy="3318933"/>
          </a:xfrm>
          <a:prstGeom prst="rect">
            <a:avLst/>
          </a:prstGeom>
        </p:spPr>
      </p:pic>
    </p:spTree>
    <p:extLst>
      <p:ext uri="{BB962C8B-B14F-4D97-AF65-F5344CB8AC3E}">
        <p14:creationId xmlns:p14="http://schemas.microsoft.com/office/powerpoint/2010/main" val="355117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BED7C-A0D8-824C-2F8E-2614EADB3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2EDA7-114E-7D06-EA07-67FDB13DD1B9}"/>
              </a:ext>
            </a:extLst>
          </p:cNvPr>
          <p:cNvSpPr>
            <a:spLocks noGrp="1"/>
          </p:cNvSpPr>
          <p:nvPr>
            <p:ph type="title"/>
          </p:nvPr>
        </p:nvSpPr>
        <p:spPr/>
        <p:txBody>
          <a:bodyPr/>
          <a:lstStyle/>
          <a:p>
            <a:r>
              <a:rPr lang="en-US" dirty="0"/>
              <a:t>Report Type Manager Board – List View</a:t>
            </a:r>
          </a:p>
        </p:txBody>
      </p:sp>
      <p:sp>
        <p:nvSpPr>
          <p:cNvPr id="4" name="Content Placeholder 3">
            <a:extLst>
              <a:ext uri="{FF2B5EF4-FFF2-40B4-BE49-F238E27FC236}">
                <a16:creationId xmlns:a16="http://schemas.microsoft.com/office/drawing/2014/main" id="{E54F6976-05BE-F8DD-FE8D-BB0FD63B4E8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2B692DF-D445-4423-23A7-B503A3CE9BD5}"/>
              </a:ext>
            </a:extLst>
          </p:cNvPr>
          <p:cNvPicPr>
            <a:picLocks noChangeAspect="1"/>
          </p:cNvPicPr>
          <p:nvPr/>
        </p:nvPicPr>
        <p:blipFill>
          <a:blip r:embed="rId3"/>
          <a:stretch>
            <a:fillRect/>
          </a:stretch>
        </p:blipFill>
        <p:spPr>
          <a:xfrm>
            <a:off x="389049" y="1715472"/>
            <a:ext cx="8365902" cy="2773957"/>
          </a:xfrm>
          <a:prstGeom prst="rect">
            <a:avLst/>
          </a:prstGeom>
        </p:spPr>
      </p:pic>
    </p:spTree>
    <p:extLst>
      <p:ext uri="{BB962C8B-B14F-4D97-AF65-F5344CB8AC3E}">
        <p14:creationId xmlns:p14="http://schemas.microsoft.com/office/powerpoint/2010/main" val="4052051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EF58-E67E-1FD8-D98E-6492666E7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29C76-9B57-ABE6-D435-8562A17B83E9}"/>
              </a:ext>
            </a:extLst>
          </p:cNvPr>
          <p:cNvSpPr>
            <a:spLocks noGrp="1"/>
          </p:cNvSpPr>
          <p:nvPr>
            <p:ph type="title"/>
          </p:nvPr>
        </p:nvSpPr>
        <p:spPr/>
        <p:txBody>
          <a:bodyPr>
            <a:normAutofit fontScale="90000"/>
          </a:bodyPr>
          <a:lstStyle/>
          <a:p>
            <a:r>
              <a:rPr lang="en-US" dirty="0"/>
              <a:t>Report Type Manager – Input – Notification Groups</a:t>
            </a:r>
          </a:p>
        </p:txBody>
      </p:sp>
      <p:pic>
        <p:nvPicPr>
          <p:cNvPr id="8" name="Picture 7">
            <a:extLst>
              <a:ext uri="{FF2B5EF4-FFF2-40B4-BE49-F238E27FC236}">
                <a16:creationId xmlns:a16="http://schemas.microsoft.com/office/drawing/2014/main" id="{CE43FEFF-ADB2-A665-06CD-04BEE30E4F25}"/>
              </a:ext>
            </a:extLst>
          </p:cNvPr>
          <p:cNvPicPr>
            <a:picLocks noChangeAspect="1"/>
          </p:cNvPicPr>
          <p:nvPr/>
        </p:nvPicPr>
        <p:blipFill>
          <a:blip r:embed="rId3"/>
          <a:stretch>
            <a:fillRect/>
          </a:stretch>
        </p:blipFill>
        <p:spPr>
          <a:xfrm>
            <a:off x="1243210" y="1765880"/>
            <a:ext cx="6675484" cy="2860921"/>
          </a:xfrm>
          <a:prstGeom prst="rect">
            <a:avLst/>
          </a:prstGeom>
        </p:spPr>
      </p:pic>
    </p:spTree>
    <p:extLst>
      <p:ext uri="{BB962C8B-B14F-4D97-AF65-F5344CB8AC3E}">
        <p14:creationId xmlns:p14="http://schemas.microsoft.com/office/powerpoint/2010/main" val="209346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1A834-A466-18AB-2BA2-D916D3909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14F3B-1A16-21C8-A9FF-34877CAE3363}"/>
              </a:ext>
            </a:extLst>
          </p:cNvPr>
          <p:cNvSpPr>
            <a:spLocks noGrp="1"/>
          </p:cNvSpPr>
          <p:nvPr>
            <p:ph type="title"/>
          </p:nvPr>
        </p:nvSpPr>
        <p:spPr/>
        <p:txBody>
          <a:bodyPr/>
          <a:lstStyle/>
          <a:p>
            <a:r>
              <a:rPr lang="en-US" dirty="0"/>
              <a:t>A little about me…</a:t>
            </a:r>
          </a:p>
        </p:txBody>
      </p:sp>
      <p:sp>
        <p:nvSpPr>
          <p:cNvPr id="5" name="Content Placeholder 4">
            <a:extLst>
              <a:ext uri="{FF2B5EF4-FFF2-40B4-BE49-F238E27FC236}">
                <a16:creationId xmlns:a16="http://schemas.microsoft.com/office/drawing/2014/main" id="{D841D7CC-B950-AB02-21E6-92B4957C4FD2}"/>
              </a:ext>
            </a:extLst>
          </p:cNvPr>
          <p:cNvSpPr>
            <a:spLocks noGrp="1"/>
          </p:cNvSpPr>
          <p:nvPr>
            <p:ph idx="1"/>
          </p:nvPr>
        </p:nvSpPr>
        <p:spPr>
          <a:xfrm>
            <a:off x="495784" y="2001222"/>
            <a:ext cx="4872084" cy="2625579"/>
          </a:xfrm>
        </p:spPr>
        <p:txBody>
          <a:bodyPr>
            <a:normAutofit/>
          </a:bodyPr>
          <a:lstStyle/>
          <a:p>
            <a:r>
              <a:rPr lang="en-US" sz="2000" dirty="0"/>
              <a:t>Luke Withrow</a:t>
            </a:r>
          </a:p>
          <a:p>
            <a:r>
              <a:rPr lang="en-US" sz="2000" dirty="0"/>
              <a:t>Joined NC Emergency Management in 2021</a:t>
            </a:r>
          </a:p>
          <a:p>
            <a:r>
              <a:rPr lang="en-US" sz="2000" dirty="0"/>
              <a:t>Started with no experience with Emergency Management</a:t>
            </a:r>
          </a:p>
        </p:txBody>
      </p:sp>
      <p:pic>
        <p:nvPicPr>
          <p:cNvPr id="15" name="Picture 14" descr="A person wearing glasses&#10;&#10;Description automatically generated with medium confidence">
            <a:extLst>
              <a:ext uri="{FF2B5EF4-FFF2-40B4-BE49-F238E27FC236}">
                <a16:creationId xmlns:a16="http://schemas.microsoft.com/office/drawing/2014/main" id="{BF438EA5-D98A-02AA-8140-E6165A4AF6ED}"/>
              </a:ext>
            </a:extLst>
          </p:cNvPr>
          <p:cNvPicPr>
            <a:picLocks noChangeAspect="1"/>
          </p:cNvPicPr>
          <p:nvPr/>
        </p:nvPicPr>
        <p:blipFill>
          <a:blip r:embed="rId3"/>
          <a:srcRect l="5941" t="10582" r="7246"/>
          <a:stretch/>
        </p:blipFill>
        <p:spPr>
          <a:xfrm rot="16200000">
            <a:off x="5732878" y="1584887"/>
            <a:ext cx="2969240" cy="2293785"/>
          </a:xfrm>
          <a:prstGeom prst="rect">
            <a:avLst/>
          </a:prstGeom>
        </p:spPr>
      </p:pic>
    </p:spTree>
    <p:extLst>
      <p:ext uri="{BB962C8B-B14F-4D97-AF65-F5344CB8AC3E}">
        <p14:creationId xmlns:p14="http://schemas.microsoft.com/office/powerpoint/2010/main" val="339369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4C59-BB98-6571-A62D-B23A230AF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3EE02-C20A-C6BE-4E4D-3046E9BB44EB}"/>
              </a:ext>
            </a:extLst>
          </p:cNvPr>
          <p:cNvSpPr>
            <a:spLocks noGrp="1"/>
          </p:cNvSpPr>
          <p:nvPr>
            <p:ph type="title"/>
          </p:nvPr>
        </p:nvSpPr>
        <p:spPr/>
        <p:txBody>
          <a:bodyPr/>
          <a:lstStyle/>
          <a:p>
            <a:r>
              <a:rPr lang="en-US" dirty="0"/>
              <a:t>Report Type Manager – Input View – Scripts</a:t>
            </a:r>
          </a:p>
        </p:txBody>
      </p:sp>
      <p:pic>
        <p:nvPicPr>
          <p:cNvPr id="6" name="Picture 5">
            <a:extLst>
              <a:ext uri="{FF2B5EF4-FFF2-40B4-BE49-F238E27FC236}">
                <a16:creationId xmlns:a16="http://schemas.microsoft.com/office/drawing/2014/main" id="{8C4E25F4-9175-5ACC-1315-25BAA8D3C165}"/>
              </a:ext>
            </a:extLst>
          </p:cNvPr>
          <p:cNvPicPr>
            <a:picLocks noChangeAspect="1"/>
          </p:cNvPicPr>
          <p:nvPr/>
        </p:nvPicPr>
        <p:blipFill>
          <a:blip r:embed="rId3"/>
          <a:stretch>
            <a:fillRect/>
          </a:stretch>
        </p:blipFill>
        <p:spPr>
          <a:xfrm>
            <a:off x="711200" y="1822364"/>
            <a:ext cx="7721600" cy="2273100"/>
          </a:xfrm>
          <a:prstGeom prst="rect">
            <a:avLst/>
          </a:prstGeom>
        </p:spPr>
      </p:pic>
    </p:spTree>
    <p:extLst>
      <p:ext uri="{BB962C8B-B14F-4D97-AF65-F5344CB8AC3E}">
        <p14:creationId xmlns:p14="http://schemas.microsoft.com/office/powerpoint/2010/main" val="2436644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8366-A011-4B1E-1C14-376C453CD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B2759-E80F-C658-A6AC-C43A3272413C}"/>
              </a:ext>
            </a:extLst>
          </p:cNvPr>
          <p:cNvSpPr>
            <a:spLocks noGrp="1"/>
          </p:cNvSpPr>
          <p:nvPr>
            <p:ph type="title"/>
          </p:nvPr>
        </p:nvSpPr>
        <p:spPr/>
        <p:txBody>
          <a:bodyPr>
            <a:normAutofit/>
          </a:bodyPr>
          <a:lstStyle/>
          <a:p>
            <a:r>
              <a:rPr lang="en-US" dirty="0"/>
              <a:t>Tying all the boards together</a:t>
            </a:r>
          </a:p>
        </p:txBody>
      </p:sp>
      <p:pic>
        <p:nvPicPr>
          <p:cNvPr id="4" name="Picture 3">
            <a:extLst>
              <a:ext uri="{FF2B5EF4-FFF2-40B4-BE49-F238E27FC236}">
                <a16:creationId xmlns:a16="http://schemas.microsoft.com/office/drawing/2014/main" id="{C19ABA8D-C764-AE26-9FC7-40CA5E3E1D4F}"/>
              </a:ext>
            </a:extLst>
          </p:cNvPr>
          <p:cNvPicPr>
            <a:picLocks noChangeAspect="1"/>
          </p:cNvPicPr>
          <p:nvPr/>
        </p:nvPicPr>
        <p:blipFill>
          <a:blip r:embed="rId3"/>
          <a:stretch>
            <a:fillRect/>
          </a:stretch>
        </p:blipFill>
        <p:spPr>
          <a:xfrm>
            <a:off x="1937023" y="1659336"/>
            <a:ext cx="5269954" cy="3484164"/>
          </a:xfrm>
          <a:prstGeom prst="rect">
            <a:avLst/>
          </a:prstGeom>
        </p:spPr>
      </p:pic>
    </p:spTree>
    <p:extLst>
      <p:ext uri="{BB962C8B-B14F-4D97-AF65-F5344CB8AC3E}">
        <p14:creationId xmlns:p14="http://schemas.microsoft.com/office/powerpoint/2010/main" val="412999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1CA4C-E834-14AF-F78A-1B9CB178C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44EAD-B843-67C8-D8EC-EA383D35FE5B}"/>
              </a:ext>
            </a:extLst>
          </p:cNvPr>
          <p:cNvSpPr>
            <a:spLocks noGrp="1"/>
          </p:cNvSpPr>
          <p:nvPr>
            <p:ph type="title"/>
          </p:nvPr>
        </p:nvSpPr>
        <p:spPr/>
        <p:txBody>
          <a:bodyPr/>
          <a:lstStyle/>
          <a:p>
            <a:r>
              <a:rPr lang="en-US" dirty="0"/>
              <a:t>Input View – Event Types</a:t>
            </a:r>
          </a:p>
        </p:txBody>
      </p:sp>
      <p:sp>
        <p:nvSpPr>
          <p:cNvPr id="3" name="Content Placeholder 2">
            <a:extLst>
              <a:ext uri="{FF2B5EF4-FFF2-40B4-BE49-F238E27FC236}">
                <a16:creationId xmlns:a16="http://schemas.microsoft.com/office/drawing/2014/main" id="{8BA4ED0D-F22E-E3C5-A70D-7DE44A3D401B}"/>
              </a:ext>
            </a:extLst>
          </p:cNvPr>
          <p:cNvSpPr>
            <a:spLocks noGrp="1"/>
          </p:cNvSpPr>
          <p:nvPr>
            <p:ph idx="1"/>
          </p:nvPr>
        </p:nvSpPr>
        <p:spPr/>
        <p:txBody>
          <a:bodyPr/>
          <a:lstStyle/>
          <a:p>
            <a:r>
              <a:rPr lang="en-US" dirty="0"/>
              <a:t>Multiple Event/Report Types</a:t>
            </a:r>
          </a:p>
          <a:p>
            <a:r>
              <a:rPr lang="en-US" dirty="0"/>
              <a:t>Default Priority</a:t>
            </a:r>
          </a:p>
          <a:p>
            <a:r>
              <a:rPr lang="en-US" dirty="0"/>
              <a:t>Notification Group Lookup</a:t>
            </a:r>
          </a:p>
          <a:p>
            <a:r>
              <a:rPr lang="en-US" dirty="0"/>
              <a:t>Manual add/remove</a:t>
            </a:r>
          </a:p>
          <a:p>
            <a:r>
              <a:rPr lang="en-US" dirty="0"/>
              <a:t>Automatically updates</a:t>
            </a:r>
          </a:p>
        </p:txBody>
      </p:sp>
      <p:pic>
        <p:nvPicPr>
          <p:cNvPr id="5" name="Picture 4">
            <a:extLst>
              <a:ext uri="{FF2B5EF4-FFF2-40B4-BE49-F238E27FC236}">
                <a16:creationId xmlns:a16="http://schemas.microsoft.com/office/drawing/2014/main" id="{92AF1143-3A58-A610-9051-EE5D4752A42D}"/>
              </a:ext>
            </a:extLst>
          </p:cNvPr>
          <p:cNvPicPr>
            <a:picLocks noChangeAspect="1"/>
          </p:cNvPicPr>
          <p:nvPr/>
        </p:nvPicPr>
        <p:blipFill>
          <a:blip r:embed="rId3"/>
          <a:stretch>
            <a:fillRect/>
          </a:stretch>
        </p:blipFill>
        <p:spPr>
          <a:xfrm>
            <a:off x="4806476" y="948265"/>
            <a:ext cx="3294787" cy="3958167"/>
          </a:xfrm>
          <a:prstGeom prst="rect">
            <a:avLst/>
          </a:prstGeom>
        </p:spPr>
      </p:pic>
    </p:spTree>
    <p:extLst>
      <p:ext uri="{BB962C8B-B14F-4D97-AF65-F5344CB8AC3E}">
        <p14:creationId xmlns:p14="http://schemas.microsoft.com/office/powerpoint/2010/main" val="13876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79865-F78A-008F-A493-6C83F0B5F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48664-774D-ADA5-E73F-0D57F1BE0D87}"/>
              </a:ext>
            </a:extLst>
          </p:cNvPr>
          <p:cNvSpPr>
            <a:spLocks noGrp="1"/>
          </p:cNvSpPr>
          <p:nvPr>
            <p:ph type="title"/>
          </p:nvPr>
        </p:nvSpPr>
        <p:spPr/>
        <p:txBody>
          <a:bodyPr/>
          <a:lstStyle/>
          <a:p>
            <a:r>
              <a:rPr lang="en-US" dirty="0"/>
              <a:t>Sending Notifications</a:t>
            </a:r>
          </a:p>
        </p:txBody>
      </p:sp>
      <p:sp>
        <p:nvSpPr>
          <p:cNvPr id="6" name="Content Placeholder 5">
            <a:extLst>
              <a:ext uri="{FF2B5EF4-FFF2-40B4-BE49-F238E27FC236}">
                <a16:creationId xmlns:a16="http://schemas.microsoft.com/office/drawing/2014/main" id="{D2F6E190-0541-698E-714C-D6E66889F91A}"/>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28760DD0-22F8-F675-147C-33716D7C61BF}"/>
              </a:ext>
            </a:extLst>
          </p:cNvPr>
          <p:cNvPicPr>
            <a:picLocks noChangeAspect="1"/>
          </p:cNvPicPr>
          <p:nvPr/>
        </p:nvPicPr>
        <p:blipFill>
          <a:blip r:embed="rId3"/>
          <a:stretch>
            <a:fillRect/>
          </a:stretch>
        </p:blipFill>
        <p:spPr>
          <a:xfrm>
            <a:off x="628099" y="2089877"/>
            <a:ext cx="7887801" cy="2448267"/>
          </a:xfrm>
          <a:prstGeom prst="rect">
            <a:avLst/>
          </a:prstGeom>
        </p:spPr>
      </p:pic>
    </p:spTree>
    <p:extLst>
      <p:ext uri="{BB962C8B-B14F-4D97-AF65-F5344CB8AC3E}">
        <p14:creationId xmlns:p14="http://schemas.microsoft.com/office/powerpoint/2010/main" val="342395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568F2-D845-3756-3246-52E6BC16D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B66AF-22C7-54AB-C584-7BE8642B65ED}"/>
              </a:ext>
            </a:extLst>
          </p:cNvPr>
          <p:cNvSpPr>
            <a:spLocks noGrp="1"/>
          </p:cNvSpPr>
          <p:nvPr>
            <p:ph type="title"/>
          </p:nvPr>
        </p:nvSpPr>
        <p:spPr/>
        <p:txBody>
          <a:bodyPr/>
          <a:lstStyle/>
          <a:p>
            <a:r>
              <a:rPr lang="en-US" dirty="0"/>
              <a:t>Notification Composer</a:t>
            </a:r>
          </a:p>
        </p:txBody>
      </p:sp>
      <p:pic>
        <p:nvPicPr>
          <p:cNvPr id="4" name="Picture 3">
            <a:extLst>
              <a:ext uri="{FF2B5EF4-FFF2-40B4-BE49-F238E27FC236}">
                <a16:creationId xmlns:a16="http://schemas.microsoft.com/office/drawing/2014/main" id="{C3BA352E-8DD6-DE9D-20AE-2AA2C1993841}"/>
              </a:ext>
            </a:extLst>
          </p:cNvPr>
          <p:cNvPicPr>
            <a:picLocks noChangeAspect="1"/>
          </p:cNvPicPr>
          <p:nvPr/>
        </p:nvPicPr>
        <p:blipFill>
          <a:blip r:embed="rId3"/>
          <a:stretch>
            <a:fillRect/>
          </a:stretch>
        </p:blipFill>
        <p:spPr>
          <a:xfrm>
            <a:off x="948266" y="1655987"/>
            <a:ext cx="7247467" cy="3421007"/>
          </a:xfrm>
          <a:prstGeom prst="rect">
            <a:avLst/>
          </a:prstGeom>
        </p:spPr>
      </p:pic>
    </p:spTree>
    <p:extLst>
      <p:ext uri="{BB962C8B-B14F-4D97-AF65-F5344CB8AC3E}">
        <p14:creationId xmlns:p14="http://schemas.microsoft.com/office/powerpoint/2010/main" val="1398052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7C139-31D6-D404-2662-5781EC95C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2B07D-B5C1-F7A7-2620-EE39BF40A472}"/>
              </a:ext>
            </a:extLst>
          </p:cNvPr>
          <p:cNvSpPr>
            <a:spLocks noGrp="1"/>
          </p:cNvSpPr>
          <p:nvPr>
            <p:ph type="title"/>
          </p:nvPr>
        </p:nvSpPr>
        <p:spPr/>
        <p:txBody>
          <a:bodyPr/>
          <a:lstStyle/>
          <a:p>
            <a:r>
              <a:rPr lang="en-US" dirty="0"/>
              <a:t>Internal Note Composer</a:t>
            </a:r>
          </a:p>
        </p:txBody>
      </p:sp>
      <p:pic>
        <p:nvPicPr>
          <p:cNvPr id="5" name="Picture 4">
            <a:extLst>
              <a:ext uri="{FF2B5EF4-FFF2-40B4-BE49-F238E27FC236}">
                <a16:creationId xmlns:a16="http://schemas.microsoft.com/office/drawing/2014/main" id="{1407F4AA-6703-0C98-0CDF-4921510CD8FA}"/>
              </a:ext>
            </a:extLst>
          </p:cNvPr>
          <p:cNvPicPr>
            <a:picLocks noChangeAspect="1"/>
          </p:cNvPicPr>
          <p:nvPr/>
        </p:nvPicPr>
        <p:blipFill>
          <a:blip r:embed="rId3"/>
          <a:stretch>
            <a:fillRect/>
          </a:stretch>
        </p:blipFill>
        <p:spPr>
          <a:xfrm>
            <a:off x="736600" y="1895520"/>
            <a:ext cx="7670800" cy="2658996"/>
          </a:xfrm>
          <a:prstGeom prst="rect">
            <a:avLst/>
          </a:prstGeom>
        </p:spPr>
      </p:pic>
    </p:spTree>
    <p:extLst>
      <p:ext uri="{BB962C8B-B14F-4D97-AF65-F5344CB8AC3E}">
        <p14:creationId xmlns:p14="http://schemas.microsoft.com/office/powerpoint/2010/main" val="59775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0AE-539A-2CC3-8E1F-6F80B0EAA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6155D-C9BB-5183-BCF7-3345EED944A1}"/>
              </a:ext>
            </a:extLst>
          </p:cNvPr>
          <p:cNvSpPr>
            <a:spLocks noGrp="1"/>
          </p:cNvSpPr>
          <p:nvPr>
            <p:ph type="title"/>
          </p:nvPr>
        </p:nvSpPr>
        <p:spPr/>
        <p:txBody>
          <a:bodyPr/>
          <a:lstStyle/>
          <a:p>
            <a:r>
              <a:rPr lang="en-US" dirty="0"/>
              <a:t>Notifications &amp; Notes History</a:t>
            </a:r>
          </a:p>
        </p:txBody>
      </p:sp>
      <p:pic>
        <p:nvPicPr>
          <p:cNvPr id="5" name="Picture 4">
            <a:extLst>
              <a:ext uri="{FF2B5EF4-FFF2-40B4-BE49-F238E27FC236}">
                <a16:creationId xmlns:a16="http://schemas.microsoft.com/office/drawing/2014/main" id="{20AE17BC-0C1A-3607-E9F4-A3C3C8DFD060}"/>
              </a:ext>
            </a:extLst>
          </p:cNvPr>
          <p:cNvPicPr>
            <a:picLocks noChangeAspect="1"/>
          </p:cNvPicPr>
          <p:nvPr/>
        </p:nvPicPr>
        <p:blipFill>
          <a:blip r:embed="rId3"/>
          <a:stretch>
            <a:fillRect/>
          </a:stretch>
        </p:blipFill>
        <p:spPr>
          <a:xfrm>
            <a:off x="740833" y="1643819"/>
            <a:ext cx="7662333" cy="3014509"/>
          </a:xfrm>
          <a:prstGeom prst="rect">
            <a:avLst/>
          </a:prstGeom>
        </p:spPr>
      </p:pic>
    </p:spTree>
    <p:extLst>
      <p:ext uri="{BB962C8B-B14F-4D97-AF65-F5344CB8AC3E}">
        <p14:creationId xmlns:p14="http://schemas.microsoft.com/office/powerpoint/2010/main" val="1811312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3F90-096C-FDFA-6EE9-3FC159E0E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2FA98-7FF0-6774-35F2-7E5FFC5A3093}"/>
              </a:ext>
            </a:extLst>
          </p:cNvPr>
          <p:cNvSpPr>
            <a:spLocks noGrp="1"/>
          </p:cNvSpPr>
          <p:nvPr>
            <p:ph type="title"/>
          </p:nvPr>
        </p:nvSpPr>
        <p:spPr/>
        <p:txBody>
          <a:bodyPr/>
          <a:lstStyle/>
          <a:p>
            <a:r>
              <a:rPr lang="en-US" dirty="0"/>
              <a:t>Record History</a:t>
            </a:r>
          </a:p>
        </p:txBody>
      </p:sp>
      <p:pic>
        <p:nvPicPr>
          <p:cNvPr id="4" name="Picture 3">
            <a:extLst>
              <a:ext uri="{FF2B5EF4-FFF2-40B4-BE49-F238E27FC236}">
                <a16:creationId xmlns:a16="http://schemas.microsoft.com/office/drawing/2014/main" id="{AAEDC7E5-8299-086C-65AA-971B080DE262}"/>
              </a:ext>
            </a:extLst>
          </p:cNvPr>
          <p:cNvPicPr>
            <a:picLocks noChangeAspect="1"/>
          </p:cNvPicPr>
          <p:nvPr/>
        </p:nvPicPr>
        <p:blipFill>
          <a:blip r:embed="rId3"/>
          <a:stretch>
            <a:fillRect/>
          </a:stretch>
        </p:blipFill>
        <p:spPr>
          <a:xfrm>
            <a:off x="558800" y="1855087"/>
            <a:ext cx="8026400" cy="2432415"/>
          </a:xfrm>
          <a:prstGeom prst="rect">
            <a:avLst/>
          </a:prstGeom>
        </p:spPr>
      </p:pic>
    </p:spTree>
    <p:extLst>
      <p:ext uri="{BB962C8B-B14F-4D97-AF65-F5344CB8AC3E}">
        <p14:creationId xmlns:p14="http://schemas.microsoft.com/office/powerpoint/2010/main" val="2701098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EB2EF-3ACB-98E1-7CCF-E56EB667C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649BD-B7A4-B55B-28F3-B851B3B98412}"/>
              </a:ext>
            </a:extLst>
          </p:cNvPr>
          <p:cNvSpPr>
            <a:spLocks noGrp="1"/>
          </p:cNvSpPr>
          <p:nvPr>
            <p:ph type="title"/>
          </p:nvPr>
        </p:nvSpPr>
        <p:spPr/>
        <p:txBody>
          <a:bodyPr>
            <a:normAutofit/>
          </a:bodyPr>
          <a:lstStyle/>
          <a:p>
            <a:r>
              <a:rPr lang="en-US" dirty="0"/>
              <a:t>Testing, Testing, Testing</a:t>
            </a:r>
          </a:p>
        </p:txBody>
      </p:sp>
      <p:pic>
        <p:nvPicPr>
          <p:cNvPr id="7" name="Picture 6">
            <a:extLst>
              <a:ext uri="{FF2B5EF4-FFF2-40B4-BE49-F238E27FC236}">
                <a16:creationId xmlns:a16="http://schemas.microsoft.com/office/drawing/2014/main" id="{2B08571E-18C5-46F0-8B0A-DB92993CAFFD}"/>
              </a:ext>
            </a:extLst>
          </p:cNvPr>
          <p:cNvPicPr>
            <a:picLocks noChangeAspect="1"/>
          </p:cNvPicPr>
          <p:nvPr/>
        </p:nvPicPr>
        <p:blipFill>
          <a:blip r:embed="rId3"/>
          <a:stretch>
            <a:fillRect/>
          </a:stretch>
        </p:blipFill>
        <p:spPr>
          <a:xfrm>
            <a:off x="1822575" y="1888067"/>
            <a:ext cx="5498850" cy="3227837"/>
          </a:xfrm>
          <a:prstGeom prst="rect">
            <a:avLst/>
          </a:prstGeom>
        </p:spPr>
      </p:pic>
    </p:spTree>
    <p:extLst>
      <p:ext uri="{BB962C8B-B14F-4D97-AF65-F5344CB8AC3E}">
        <p14:creationId xmlns:p14="http://schemas.microsoft.com/office/powerpoint/2010/main" val="1292061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9166-C46A-399B-9849-BA8B5561F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A5C0F-5FEF-872B-566D-575162F83538}"/>
              </a:ext>
            </a:extLst>
          </p:cNvPr>
          <p:cNvSpPr>
            <a:spLocks noGrp="1"/>
          </p:cNvSpPr>
          <p:nvPr>
            <p:ph type="title"/>
          </p:nvPr>
        </p:nvSpPr>
        <p:spPr/>
        <p:txBody>
          <a:bodyPr/>
          <a:lstStyle/>
          <a:p>
            <a:r>
              <a:rPr lang="en-US" dirty="0"/>
              <a:t>Event Reporting – List View</a:t>
            </a:r>
          </a:p>
        </p:txBody>
      </p:sp>
      <p:pic>
        <p:nvPicPr>
          <p:cNvPr id="7" name="Picture 6">
            <a:extLst>
              <a:ext uri="{FF2B5EF4-FFF2-40B4-BE49-F238E27FC236}">
                <a16:creationId xmlns:a16="http://schemas.microsoft.com/office/drawing/2014/main" id="{5BF17DAA-F359-72A4-E1F2-BCD6C1FEF725}"/>
              </a:ext>
            </a:extLst>
          </p:cNvPr>
          <p:cNvPicPr>
            <a:picLocks noChangeAspect="1"/>
          </p:cNvPicPr>
          <p:nvPr/>
        </p:nvPicPr>
        <p:blipFill>
          <a:blip r:embed="rId3"/>
          <a:stretch>
            <a:fillRect/>
          </a:stretch>
        </p:blipFill>
        <p:spPr>
          <a:xfrm>
            <a:off x="977900" y="1845273"/>
            <a:ext cx="7188200" cy="2668000"/>
          </a:xfrm>
          <a:prstGeom prst="rect">
            <a:avLst/>
          </a:prstGeom>
        </p:spPr>
      </p:pic>
    </p:spTree>
    <p:extLst>
      <p:ext uri="{BB962C8B-B14F-4D97-AF65-F5344CB8AC3E}">
        <p14:creationId xmlns:p14="http://schemas.microsoft.com/office/powerpoint/2010/main" val="980645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96B08-1EA2-D313-F666-FEF061180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6A215-377C-8213-ACBB-B47FD77CBB22}"/>
              </a:ext>
            </a:extLst>
          </p:cNvPr>
          <p:cNvSpPr>
            <a:spLocks noGrp="1"/>
          </p:cNvSpPr>
          <p:nvPr>
            <p:ph type="title"/>
          </p:nvPr>
        </p:nvSpPr>
        <p:spPr/>
        <p:txBody>
          <a:bodyPr/>
          <a:lstStyle/>
          <a:p>
            <a:r>
              <a:rPr lang="en-US" dirty="0"/>
              <a:t>We need you to…</a:t>
            </a:r>
          </a:p>
        </p:txBody>
      </p:sp>
      <p:sp>
        <p:nvSpPr>
          <p:cNvPr id="5" name="Content Placeholder 4">
            <a:extLst>
              <a:ext uri="{FF2B5EF4-FFF2-40B4-BE49-F238E27FC236}">
                <a16:creationId xmlns:a16="http://schemas.microsoft.com/office/drawing/2014/main" id="{E9B2DB77-DF14-2E95-29F5-88A53D66D629}"/>
              </a:ext>
            </a:extLst>
          </p:cNvPr>
          <p:cNvSpPr>
            <a:spLocks noGrp="1"/>
          </p:cNvSpPr>
          <p:nvPr>
            <p:ph idx="1"/>
          </p:nvPr>
        </p:nvSpPr>
        <p:spPr>
          <a:xfrm>
            <a:off x="136025" y="944628"/>
            <a:ext cx="8826605" cy="4088351"/>
          </a:xfrm>
        </p:spPr>
        <p:txBody>
          <a:bodyPr>
            <a:normAutofit/>
          </a:bodyPr>
          <a:lstStyle/>
          <a:p>
            <a:pPr marL="7938" indent="0" algn="ctr">
              <a:buNone/>
            </a:pPr>
            <a:endParaRPr lang="en-US" sz="4000" dirty="0"/>
          </a:p>
          <a:p>
            <a:pPr marL="7938" indent="0" algn="ctr">
              <a:buNone/>
            </a:pPr>
            <a:r>
              <a:rPr lang="en-US" sz="4000" dirty="0"/>
              <a:t>Build a CAD board in WebEOC</a:t>
            </a:r>
          </a:p>
        </p:txBody>
      </p:sp>
      <p:pic>
        <p:nvPicPr>
          <p:cNvPr id="1026" name="Picture 2">
            <a:extLst>
              <a:ext uri="{FF2B5EF4-FFF2-40B4-BE49-F238E27FC236}">
                <a16:creationId xmlns:a16="http://schemas.microsoft.com/office/drawing/2014/main" id="{A57984A7-E9F5-B5E2-0B7E-1D144E3E0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298" y="2305706"/>
            <a:ext cx="4199403" cy="267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03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72B06-3721-9D74-3609-CC2D133EE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0B125-7330-90D5-70F6-B46E06AAC3F7}"/>
              </a:ext>
            </a:extLst>
          </p:cNvPr>
          <p:cNvSpPr>
            <a:spLocks noGrp="1"/>
          </p:cNvSpPr>
          <p:nvPr>
            <p:ph type="ctrTitle"/>
          </p:nvPr>
        </p:nvSpPr>
        <p:spPr/>
        <p:txBody>
          <a:bodyPr anchor="t">
            <a:normAutofit/>
          </a:bodyPr>
          <a:lstStyle/>
          <a:p>
            <a:r>
              <a:rPr lang="en-US" sz="3200" dirty="0"/>
              <a:t>Building an Event Reporting/CAD Board for 24-Hour Watch Operations</a:t>
            </a:r>
          </a:p>
        </p:txBody>
      </p:sp>
      <p:sp>
        <p:nvSpPr>
          <p:cNvPr id="3" name="Subtitle 2">
            <a:extLst>
              <a:ext uri="{FF2B5EF4-FFF2-40B4-BE49-F238E27FC236}">
                <a16:creationId xmlns:a16="http://schemas.microsoft.com/office/drawing/2014/main" id="{03BEEC65-3780-83E0-799C-EB8C5D997B7E}"/>
              </a:ext>
            </a:extLst>
          </p:cNvPr>
          <p:cNvSpPr>
            <a:spLocks noGrp="1"/>
          </p:cNvSpPr>
          <p:nvPr>
            <p:ph type="subTitle" idx="1"/>
          </p:nvPr>
        </p:nvSpPr>
        <p:spPr/>
        <p:txBody>
          <a:bodyPr>
            <a:normAutofit lnSpcReduction="10000"/>
          </a:bodyPr>
          <a:lstStyle/>
          <a:p>
            <a:r>
              <a:rPr lang="en-US" dirty="0"/>
              <a:t>Luke Withrow</a:t>
            </a:r>
          </a:p>
          <a:p>
            <a:r>
              <a:rPr lang="en-US" dirty="0"/>
              <a:t>NC Emergency Management</a:t>
            </a:r>
          </a:p>
          <a:p>
            <a:r>
              <a:rPr lang="en-US" dirty="0"/>
              <a:t>January 15, 2025</a:t>
            </a:r>
          </a:p>
          <a:p>
            <a:endParaRPr lang="en-US" dirty="0"/>
          </a:p>
        </p:txBody>
      </p:sp>
    </p:spTree>
    <p:extLst>
      <p:ext uri="{BB962C8B-B14F-4D97-AF65-F5344CB8AC3E}">
        <p14:creationId xmlns:p14="http://schemas.microsoft.com/office/powerpoint/2010/main" val="305663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0EEC2-1ED6-805C-1D82-52704457D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DA32C-9B50-1C93-9464-2D5DCF38B047}"/>
              </a:ext>
            </a:extLst>
          </p:cNvPr>
          <p:cNvSpPr>
            <a:spLocks noGrp="1"/>
          </p:cNvSpPr>
          <p:nvPr>
            <p:ph type="title"/>
          </p:nvPr>
        </p:nvSpPr>
        <p:spPr/>
        <p:txBody>
          <a:bodyPr/>
          <a:lstStyle/>
          <a:p>
            <a:r>
              <a:rPr lang="en-US" dirty="0"/>
              <a:t>What is a “CAD” system?</a:t>
            </a:r>
          </a:p>
        </p:txBody>
      </p:sp>
      <p:pic>
        <p:nvPicPr>
          <p:cNvPr id="13" name="Picture 12">
            <a:extLst>
              <a:ext uri="{FF2B5EF4-FFF2-40B4-BE49-F238E27FC236}">
                <a16:creationId xmlns:a16="http://schemas.microsoft.com/office/drawing/2014/main" id="{E5EC6D0B-14EE-E0A1-94E6-33CEE27E6163}"/>
              </a:ext>
            </a:extLst>
          </p:cNvPr>
          <p:cNvPicPr>
            <a:picLocks noChangeAspect="1"/>
          </p:cNvPicPr>
          <p:nvPr/>
        </p:nvPicPr>
        <p:blipFill>
          <a:blip r:embed="rId3"/>
          <a:stretch>
            <a:fillRect/>
          </a:stretch>
        </p:blipFill>
        <p:spPr>
          <a:xfrm>
            <a:off x="606643" y="1715472"/>
            <a:ext cx="7930714" cy="2747779"/>
          </a:xfrm>
          <a:prstGeom prst="rect">
            <a:avLst/>
          </a:prstGeom>
        </p:spPr>
      </p:pic>
    </p:spTree>
    <p:extLst>
      <p:ext uri="{BB962C8B-B14F-4D97-AF65-F5344CB8AC3E}">
        <p14:creationId xmlns:p14="http://schemas.microsoft.com/office/powerpoint/2010/main" val="405625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20BD-84B4-6CF2-CDE9-346B40CFE1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9F1BB-2828-E7B1-9962-E42468D8D064}"/>
              </a:ext>
            </a:extLst>
          </p:cNvPr>
          <p:cNvSpPr>
            <a:spLocks noGrp="1"/>
          </p:cNvSpPr>
          <p:nvPr>
            <p:ph type="title"/>
          </p:nvPr>
        </p:nvSpPr>
        <p:spPr/>
        <p:txBody>
          <a:bodyPr/>
          <a:lstStyle/>
          <a:p>
            <a:r>
              <a:rPr lang="en-US" dirty="0"/>
              <a:t>We need you to…</a:t>
            </a:r>
          </a:p>
        </p:txBody>
      </p:sp>
      <p:sp>
        <p:nvSpPr>
          <p:cNvPr id="5" name="Content Placeholder 4">
            <a:extLst>
              <a:ext uri="{FF2B5EF4-FFF2-40B4-BE49-F238E27FC236}">
                <a16:creationId xmlns:a16="http://schemas.microsoft.com/office/drawing/2014/main" id="{AA3040F7-4861-2104-86B6-2DD87C90247E}"/>
              </a:ext>
            </a:extLst>
          </p:cNvPr>
          <p:cNvSpPr>
            <a:spLocks noGrp="1"/>
          </p:cNvSpPr>
          <p:nvPr>
            <p:ph idx="1"/>
          </p:nvPr>
        </p:nvSpPr>
        <p:spPr>
          <a:xfrm>
            <a:off x="136025" y="944628"/>
            <a:ext cx="8826605" cy="4088351"/>
          </a:xfrm>
        </p:spPr>
        <p:txBody>
          <a:bodyPr>
            <a:normAutofit/>
          </a:bodyPr>
          <a:lstStyle/>
          <a:p>
            <a:pPr marL="7938" indent="0" algn="ctr">
              <a:buNone/>
            </a:pPr>
            <a:endParaRPr lang="en-US" sz="4000" dirty="0"/>
          </a:p>
          <a:p>
            <a:pPr marL="7938" indent="0" algn="ctr">
              <a:buNone/>
            </a:pPr>
            <a:r>
              <a:rPr lang="en-US" sz="4000" dirty="0"/>
              <a:t>Build a CAD board in WebEOC</a:t>
            </a:r>
          </a:p>
        </p:txBody>
      </p:sp>
      <p:pic>
        <p:nvPicPr>
          <p:cNvPr id="2052" name="Picture 4">
            <a:extLst>
              <a:ext uri="{FF2B5EF4-FFF2-40B4-BE49-F238E27FC236}">
                <a16:creationId xmlns:a16="http://schemas.microsoft.com/office/drawing/2014/main" id="{AE2B2000-B60C-55B0-AD11-58B7417FB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164" y="2193242"/>
            <a:ext cx="6072326" cy="3406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1D9E1-B148-7DAB-A5EF-8D8524A22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A6554-14EA-ED93-3640-FFA055C3C5F4}"/>
              </a:ext>
            </a:extLst>
          </p:cNvPr>
          <p:cNvSpPr>
            <a:spLocks noGrp="1"/>
          </p:cNvSpPr>
          <p:nvPr>
            <p:ph type="title"/>
          </p:nvPr>
        </p:nvSpPr>
        <p:spPr/>
        <p:txBody>
          <a:bodyPr>
            <a:normAutofit/>
          </a:bodyPr>
          <a:lstStyle/>
          <a:p>
            <a:r>
              <a:rPr lang="en-US" dirty="0"/>
              <a:t>Break it down: What is a CAD system, REALLY?</a:t>
            </a:r>
          </a:p>
        </p:txBody>
      </p:sp>
      <p:sp>
        <p:nvSpPr>
          <p:cNvPr id="5" name="Content Placeholder 4">
            <a:extLst>
              <a:ext uri="{FF2B5EF4-FFF2-40B4-BE49-F238E27FC236}">
                <a16:creationId xmlns:a16="http://schemas.microsoft.com/office/drawing/2014/main" id="{F716E792-D66D-C4B7-D45B-D0C03D47F5AB}"/>
              </a:ext>
            </a:extLst>
          </p:cNvPr>
          <p:cNvSpPr>
            <a:spLocks noGrp="1"/>
          </p:cNvSpPr>
          <p:nvPr>
            <p:ph idx="1"/>
          </p:nvPr>
        </p:nvSpPr>
        <p:spPr/>
        <p:txBody>
          <a:bodyPr>
            <a:normAutofit/>
          </a:bodyPr>
          <a:lstStyle/>
          <a:p>
            <a:r>
              <a:rPr lang="en-US" sz="2000" dirty="0"/>
              <a:t>Database Driven Software</a:t>
            </a:r>
          </a:p>
          <a:p>
            <a:r>
              <a:rPr lang="en-US" sz="2000" dirty="0"/>
              <a:t>Call Details</a:t>
            </a:r>
          </a:p>
          <a:p>
            <a:r>
              <a:rPr lang="en-US" sz="2000" dirty="0"/>
              <a:t>Maps</a:t>
            </a:r>
          </a:p>
          <a:p>
            <a:r>
              <a:rPr lang="en-US" sz="2000" dirty="0"/>
              <a:t>Messages</a:t>
            </a:r>
          </a:p>
          <a:p>
            <a:r>
              <a:rPr lang="en-US" sz="2000" dirty="0"/>
              <a:t>History</a:t>
            </a:r>
          </a:p>
        </p:txBody>
      </p:sp>
      <p:pic>
        <p:nvPicPr>
          <p:cNvPr id="4" name="Picture 3">
            <a:extLst>
              <a:ext uri="{FF2B5EF4-FFF2-40B4-BE49-F238E27FC236}">
                <a16:creationId xmlns:a16="http://schemas.microsoft.com/office/drawing/2014/main" id="{019D9D03-E640-EC4B-2D16-45C524DE5928}"/>
              </a:ext>
            </a:extLst>
          </p:cNvPr>
          <p:cNvPicPr>
            <a:picLocks noChangeAspect="1"/>
          </p:cNvPicPr>
          <p:nvPr/>
        </p:nvPicPr>
        <p:blipFill>
          <a:blip r:embed="rId3"/>
          <a:stretch>
            <a:fillRect/>
          </a:stretch>
        </p:blipFill>
        <p:spPr>
          <a:xfrm>
            <a:off x="4934472" y="1715471"/>
            <a:ext cx="3053585" cy="3373023"/>
          </a:xfrm>
          <a:prstGeom prst="rect">
            <a:avLst/>
          </a:prstGeom>
        </p:spPr>
      </p:pic>
    </p:spTree>
    <p:extLst>
      <p:ext uri="{BB962C8B-B14F-4D97-AF65-F5344CB8AC3E}">
        <p14:creationId xmlns:p14="http://schemas.microsoft.com/office/powerpoint/2010/main" val="314434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FF30-F201-C65D-9162-ABB6EF4DF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328C1-44B2-0BDA-463C-7C630427B37A}"/>
              </a:ext>
            </a:extLst>
          </p:cNvPr>
          <p:cNvSpPr>
            <a:spLocks noGrp="1"/>
          </p:cNvSpPr>
          <p:nvPr>
            <p:ph type="title"/>
          </p:nvPr>
        </p:nvSpPr>
        <p:spPr/>
        <p:txBody>
          <a:bodyPr>
            <a:normAutofit/>
          </a:bodyPr>
          <a:lstStyle/>
          <a:p>
            <a:r>
              <a:rPr lang="en-US" dirty="0"/>
              <a:t>Can we do these things in WebEOC?</a:t>
            </a:r>
          </a:p>
        </p:txBody>
      </p:sp>
      <p:sp>
        <p:nvSpPr>
          <p:cNvPr id="5" name="Content Placeholder 4">
            <a:extLst>
              <a:ext uri="{FF2B5EF4-FFF2-40B4-BE49-F238E27FC236}">
                <a16:creationId xmlns:a16="http://schemas.microsoft.com/office/drawing/2014/main" id="{55FD80EA-D26C-1ECC-C89E-D7F75CA3ABC5}"/>
              </a:ext>
            </a:extLst>
          </p:cNvPr>
          <p:cNvSpPr>
            <a:spLocks noGrp="1"/>
          </p:cNvSpPr>
          <p:nvPr>
            <p:ph idx="1"/>
          </p:nvPr>
        </p:nvSpPr>
        <p:spPr/>
        <p:txBody>
          <a:bodyPr>
            <a:normAutofit/>
          </a:bodyPr>
          <a:lstStyle/>
          <a:p>
            <a:r>
              <a:rPr lang="en-US" sz="2000" dirty="0"/>
              <a:t>Input and Display Views</a:t>
            </a:r>
          </a:p>
          <a:p>
            <a:r>
              <a:rPr lang="en-US" sz="2000" dirty="0"/>
              <a:t>Google Maps, Google Places API</a:t>
            </a:r>
          </a:p>
          <a:p>
            <a:r>
              <a:rPr lang="en-US" sz="2000" dirty="0"/>
              <a:t>Board Notifications</a:t>
            </a:r>
          </a:p>
          <a:p>
            <a:r>
              <a:rPr lang="en-US" sz="2000" dirty="0"/>
              <a:t>jQuery, Child Records</a:t>
            </a:r>
          </a:p>
        </p:txBody>
      </p:sp>
    </p:spTree>
    <p:extLst>
      <p:ext uri="{BB962C8B-B14F-4D97-AF65-F5344CB8AC3E}">
        <p14:creationId xmlns:p14="http://schemas.microsoft.com/office/powerpoint/2010/main" val="4065591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82E0-5DB3-ED15-BB84-F4B769841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90ED2-DD4F-FFC3-6DF9-09069D6DAADD}"/>
              </a:ext>
            </a:extLst>
          </p:cNvPr>
          <p:cNvSpPr>
            <a:spLocks noGrp="1"/>
          </p:cNvSpPr>
          <p:nvPr>
            <p:ph type="title"/>
          </p:nvPr>
        </p:nvSpPr>
        <p:spPr/>
        <p:txBody>
          <a:bodyPr>
            <a:normAutofit/>
          </a:bodyPr>
          <a:lstStyle/>
          <a:p>
            <a:r>
              <a:rPr lang="en-US" dirty="0"/>
              <a:t>How hard can it be?</a:t>
            </a:r>
          </a:p>
        </p:txBody>
      </p:sp>
      <p:sp>
        <p:nvSpPr>
          <p:cNvPr id="5" name="Content Placeholder 4">
            <a:extLst>
              <a:ext uri="{FF2B5EF4-FFF2-40B4-BE49-F238E27FC236}">
                <a16:creationId xmlns:a16="http://schemas.microsoft.com/office/drawing/2014/main" id="{FC44A572-2D91-E63E-744D-36F533B02BDC}"/>
              </a:ext>
            </a:extLst>
          </p:cNvPr>
          <p:cNvSpPr>
            <a:spLocks noGrp="1"/>
          </p:cNvSpPr>
          <p:nvPr>
            <p:ph idx="1"/>
          </p:nvPr>
        </p:nvSpPr>
        <p:spPr/>
        <p:txBody>
          <a:bodyPr>
            <a:normAutofit/>
          </a:bodyPr>
          <a:lstStyle/>
          <a:p>
            <a:r>
              <a:rPr lang="en-US" sz="2000" dirty="0"/>
              <a:t>Meet Amanda, the client</a:t>
            </a:r>
          </a:p>
          <a:p>
            <a:r>
              <a:rPr lang="en-US" sz="2000" dirty="0"/>
              <a:t>24Hr Watch Manager</a:t>
            </a:r>
          </a:p>
          <a:p>
            <a:r>
              <a:rPr lang="en-US" sz="2000" dirty="0"/>
              <a:t>70+ requirements</a:t>
            </a:r>
          </a:p>
        </p:txBody>
      </p:sp>
      <p:pic>
        <p:nvPicPr>
          <p:cNvPr id="4" name="Picture 3" descr="Text&#10;&#10;Description automatically generated">
            <a:extLst>
              <a:ext uri="{FF2B5EF4-FFF2-40B4-BE49-F238E27FC236}">
                <a16:creationId xmlns:a16="http://schemas.microsoft.com/office/drawing/2014/main" id="{3893F4FB-BD4F-42EB-A6A3-9DBDE33B9AD5}"/>
              </a:ext>
            </a:extLst>
          </p:cNvPr>
          <p:cNvPicPr>
            <a:picLocks noChangeAspect="1"/>
          </p:cNvPicPr>
          <p:nvPr/>
        </p:nvPicPr>
        <p:blipFill>
          <a:blip r:embed="rId3"/>
          <a:srcRect l="7588" t="13828" r="10649" b="21152"/>
          <a:stretch/>
        </p:blipFill>
        <p:spPr>
          <a:xfrm>
            <a:off x="5122334" y="899583"/>
            <a:ext cx="3886200" cy="4104409"/>
          </a:xfrm>
          <a:prstGeom prst="rect">
            <a:avLst/>
          </a:prstGeom>
        </p:spPr>
      </p:pic>
    </p:spTree>
    <p:extLst>
      <p:ext uri="{BB962C8B-B14F-4D97-AF65-F5344CB8AC3E}">
        <p14:creationId xmlns:p14="http://schemas.microsoft.com/office/powerpoint/2010/main" val="196877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B12DC-8702-AA6E-771E-F7B4B5418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179F7-BCC1-D658-8054-02505F2D5F37}"/>
              </a:ext>
            </a:extLst>
          </p:cNvPr>
          <p:cNvSpPr>
            <a:spLocks noGrp="1"/>
          </p:cNvSpPr>
          <p:nvPr>
            <p:ph type="title"/>
          </p:nvPr>
        </p:nvSpPr>
        <p:spPr/>
        <p:txBody>
          <a:bodyPr>
            <a:normAutofit/>
          </a:bodyPr>
          <a:lstStyle/>
          <a:p>
            <a:r>
              <a:rPr lang="en-US" dirty="0"/>
              <a:t>Hard.</a:t>
            </a:r>
          </a:p>
        </p:txBody>
      </p:sp>
      <p:pic>
        <p:nvPicPr>
          <p:cNvPr id="8" name="Picture 7">
            <a:extLst>
              <a:ext uri="{FF2B5EF4-FFF2-40B4-BE49-F238E27FC236}">
                <a16:creationId xmlns:a16="http://schemas.microsoft.com/office/drawing/2014/main" id="{E8AE7EF1-CBB9-1D30-6331-E76BC07144B7}"/>
              </a:ext>
            </a:extLst>
          </p:cNvPr>
          <p:cNvPicPr>
            <a:picLocks noChangeAspect="1"/>
          </p:cNvPicPr>
          <p:nvPr/>
        </p:nvPicPr>
        <p:blipFill>
          <a:blip r:embed="rId3"/>
          <a:stretch>
            <a:fillRect/>
          </a:stretch>
        </p:blipFill>
        <p:spPr>
          <a:xfrm>
            <a:off x="1753915" y="1617267"/>
            <a:ext cx="5636169" cy="3232058"/>
          </a:xfrm>
          <a:prstGeom prst="rect">
            <a:avLst/>
          </a:prstGeom>
        </p:spPr>
      </p:pic>
    </p:spTree>
    <p:extLst>
      <p:ext uri="{BB962C8B-B14F-4D97-AF65-F5344CB8AC3E}">
        <p14:creationId xmlns:p14="http://schemas.microsoft.com/office/powerpoint/2010/main" val="1220783007"/>
      </p:ext>
    </p:extLst>
  </p:cSld>
  <p:clrMapOvr>
    <a:masterClrMapping/>
  </p:clrMapOvr>
</p:sld>
</file>

<file path=ppt/theme/theme1.xml><?xml version="1.0" encoding="utf-8"?>
<a:theme xmlns:a="http://schemas.openxmlformats.org/drawingml/2006/main" name="Content Slides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 Dar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s - Dark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sion Title Slides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24BA3FDB45424CA2784222FF51C0F8" ma:contentTypeVersion="14" ma:contentTypeDescription="Create a new document." ma:contentTypeScope="" ma:versionID="ec6726b68911ccf30b02903296ece0ce">
  <xsd:schema xmlns:xsd="http://www.w3.org/2001/XMLSchema" xmlns:xs="http://www.w3.org/2001/XMLSchema" xmlns:p="http://schemas.microsoft.com/office/2006/metadata/properties" xmlns:ns3="ffa922f2-7ee1-477b-9cba-42b85917f34d" xmlns:ns4="b91d30b4-32d5-48e9-b1b1-526bd7bd3b82" targetNamespace="http://schemas.microsoft.com/office/2006/metadata/properties" ma:root="true" ma:fieldsID="58bcf02f302e8ce9fea9245d111146b6" ns3:_="" ns4:_="">
    <xsd:import namespace="ffa922f2-7ee1-477b-9cba-42b85917f34d"/>
    <xsd:import namespace="b91d30b4-32d5-48e9-b1b1-526bd7bd3b8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_activity" minOccurs="0"/>
                <xsd:element ref="ns3:MediaServiceObjectDetectorVersions" minOccurs="0"/>
                <xsd:element ref="ns3:MediaServiceGenerationTime" minOccurs="0"/>
                <xsd:element ref="ns3:MediaServiceEventHashCode"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922f2-7ee1-477b-9cba-42b85917f3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1d30b4-32d5-48e9-b1b1-526bd7bd3b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fa922f2-7ee1-477b-9cba-42b85917f34d" xsi:nil="true"/>
  </documentManagement>
</p:properties>
</file>

<file path=customXml/itemProps1.xml><?xml version="1.0" encoding="utf-8"?>
<ds:datastoreItem xmlns:ds="http://schemas.openxmlformats.org/officeDocument/2006/customXml" ds:itemID="{1F46AB50-4063-4AB9-A97E-1105A5A60BE8}">
  <ds:schemaRefs>
    <ds:schemaRef ds:uri="http://schemas.microsoft.com/sharepoint/v3/contenttype/forms"/>
  </ds:schemaRefs>
</ds:datastoreItem>
</file>

<file path=customXml/itemProps2.xml><?xml version="1.0" encoding="utf-8"?>
<ds:datastoreItem xmlns:ds="http://schemas.openxmlformats.org/officeDocument/2006/customXml" ds:itemID="{183A3B47-DB89-4C61-B994-96011E826E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a922f2-7ee1-477b-9cba-42b85917f34d"/>
    <ds:schemaRef ds:uri="b91d30b4-32d5-48e9-b1b1-526bd7bd3b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855527-D4D9-4F5D-AF54-AA718FD926A8}">
  <ds:schemaRef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ffa922f2-7ee1-477b-9cba-42b85917f34d"/>
    <ds:schemaRef ds:uri="http://purl.org/dc/dcmitype/"/>
    <ds:schemaRef ds:uri="http://schemas.microsoft.com/office/2006/documentManagement/types"/>
    <ds:schemaRef ds:uri="http://schemas.openxmlformats.org/package/2006/metadata/core-properties"/>
    <ds:schemaRef ds:uri="b91d30b4-32d5-48e9-b1b1-526bd7bd3b82"/>
  </ds:schemaRefs>
</ds:datastoreItem>
</file>

<file path=docProps/app.xml><?xml version="1.0" encoding="utf-8"?>
<Properties xmlns="http://schemas.openxmlformats.org/officeDocument/2006/extended-properties" xmlns:vt="http://schemas.openxmlformats.org/officeDocument/2006/docPropsVTypes">
  <Template>Office Theme</Template>
  <TotalTime>11841</TotalTime>
  <Words>2725</Words>
  <Application>Microsoft Office PowerPoint</Application>
  <PresentationFormat>On-screen Show (16:9)</PresentationFormat>
  <Paragraphs>142</Paragraphs>
  <Slides>30</Slides>
  <Notes>30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30</vt:i4>
      </vt:variant>
    </vt:vector>
  </HeadingPairs>
  <TitlesOfParts>
    <vt:vector size="36" baseType="lpstr">
      <vt:lpstr>Arial</vt:lpstr>
      <vt:lpstr>Calibri</vt:lpstr>
      <vt:lpstr>Content Slides - White</vt:lpstr>
      <vt:lpstr>Content Slides - Dark Blue</vt:lpstr>
      <vt:lpstr>Title Slides - Dark Blue</vt:lpstr>
      <vt:lpstr>Division Title Slides - White</vt:lpstr>
      <vt:lpstr>Building an Event Reporting/CAD Board for 24-Hour Watch Operations</vt:lpstr>
      <vt:lpstr>A little about me…</vt:lpstr>
      <vt:lpstr>We need you to…</vt:lpstr>
      <vt:lpstr>What is a “CAD” system?</vt:lpstr>
      <vt:lpstr>We need you to…</vt:lpstr>
      <vt:lpstr>Break it down: What is a CAD system, REALLY?</vt:lpstr>
      <vt:lpstr>Can we do these things in WebEOC?</vt:lpstr>
      <vt:lpstr>How hard can it be?</vt:lpstr>
      <vt:lpstr>Hard.</vt:lpstr>
      <vt:lpstr>The Input View</vt:lpstr>
      <vt:lpstr>The Input View – Google Places API</vt:lpstr>
      <vt:lpstr>Google Maps did the trick!</vt:lpstr>
      <vt:lpstr>Jurisdictions by County Board: List View</vt:lpstr>
      <vt:lpstr>Jurisdictions by County Board: Input View</vt:lpstr>
      <vt:lpstr>The Input View – Jurisdictions by County</vt:lpstr>
      <vt:lpstr>Notification Group Manager Board</vt:lpstr>
      <vt:lpstr>Variable Notification Groups</vt:lpstr>
      <vt:lpstr>Report Type Manager Board – List View</vt:lpstr>
      <vt:lpstr>Report Type Manager – Input – Notification Groups</vt:lpstr>
      <vt:lpstr>Report Type Manager – Input View – Scripts</vt:lpstr>
      <vt:lpstr>Tying all the boards together</vt:lpstr>
      <vt:lpstr>Input View – Event Types</vt:lpstr>
      <vt:lpstr>Sending Notifications</vt:lpstr>
      <vt:lpstr>Notification Composer</vt:lpstr>
      <vt:lpstr>Internal Note Composer</vt:lpstr>
      <vt:lpstr>Notifications &amp; Notes History</vt:lpstr>
      <vt:lpstr>Record History</vt:lpstr>
      <vt:lpstr>Testing, Testing, Testing</vt:lpstr>
      <vt:lpstr>Event Reporting – List View</vt:lpstr>
      <vt:lpstr>Building an Event Reporting/CAD Board for 24-Hour Watch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Withrow, Luke</cp:lastModifiedBy>
  <cp:revision>512</cp:revision>
  <dcterms:created xsi:type="dcterms:W3CDTF">2020-07-29T22:18:31Z</dcterms:created>
  <dcterms:modified xsi:type="dcterms:W3CDTF">2025-01-11T00:24:12Z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0x0101000C24BA3FDB45424CA2784222FF51C0F8</vt:lpwstr>
  </property>
</Properties>
</file>